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7" r:id="rId20"/>
    <p:sldId id="278" r:id="rId21"/>
    <p:sldId id="272" r:id="rId2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E8E8E"/>
    <a:srgbClr val="C0C0C0"/>
    <a:srgbClr val="DDDDDD"/>
    <a:srgbClr val="009900"/>
    <a:srgbClr val="FF3300"/>
    <a:srgbClr val="BEBEBE"/>
    <a:srgbClr val="E818B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2701DF52-2DB0-4763-BFDE-C47704C049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10903FDB-DCE2-4609-A3F8-C3EBCD0E8B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2" name="Rectangle 4">
            <a:extLst>
              <a:ext uri="{FF2B5EF4-FFF2-40B4-BE49-F238E27FC236}">
                <a16:creationId xmlns:a16="http://schemas.microsoft.com/office/drawing/2014/main" id="{6FD34747-EE02-450B-83B2-66B222A022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65E40E63-3941-42CB-8B7F-9C9C8E958A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4400782A-5776-45BC-B5C1-AF4803BF62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8C60128-0892-4C2A-919C-7E67529A8F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9AFE187-EC7D-4BBE-B88B-7CC867D7BD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67525F94-8046-407E-9E39-7B8F0E7103F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81A20BD2-2985-4A39-A666-CE0E4A7B1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88B3AFA2-0532-4A3B-8956-9517A710E7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358B50C1-F65E-401F-92B3-30F289CAF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6F74910C-AC80-47F9-AC93-076EDF83BD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AA65F6E-E581-4973-BE63-50A7E4A8D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DA44CC-F9A7-4433-BA18-5721DBFC12A9}" type="slidenum">
              <a:rPr lang="en-US" altLang="en-US" b="0"/>
              <a:pPr eaLnBrk="1" hangingPunct="1"/>
              <a:t>1</a:t>
            </a:fld>
            <a:endParaRPr lang="en-US" altLang="en-US" b="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68FC179-EA91-4B68-A8B7-B33705E369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48E50A2-5BC5-457D-9E68-25FACFDDA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2ED1237-FBA1-440E-AE06-6C999792A9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4E4380-5250-4D32-B195-1457EDA8E74A}" type="slidenum">
              <a:rPr lang="en-US" altLang="en-US" b="0"/>
              <a:pPr eaLnBrk="1" hangingPunct="1"/>
              <a:t>10</a:t>
            </a:fld>
            <a:endParaRPr lang="en-US" altLang="en-US" b="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7EE52A4-37F5-440C-98F4-B7E0DD0D59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65CC9EB-897B-4B52-95E4-182204BB3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692D966-4534-43E6-9980-6024D7F2FB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A01DFD-E846-420C-9701-C5D4141EFD2E}" type="slidenum">
              <a:rPr lang="en-US" altLang="en-US" b="0"/>
              <a:pPr eaLnBrk="1" hangingPunct="1"/>
              <a:t>11</a:t>
            </a:fld>
            <a:endParaRPr lang="en-US" altLang="en-US" b="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BB3029BF-F522-432E-BF95-E88EF2CC5E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1083820-FEC9-472B-A788-31F519ED2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5263CD4D-E97C-488E-BD4E-4D7DACDAF1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C7D910-0F7B-4300-92E8-094E7DA1C14F}" type="slidenum">
              <a:rPr lang="en-US" altLang="en-US" b="0"/>
              <a:pPr eaLnBrk="1" hangingPunct="1"/>
              <a:t>12</a:t>
            </a:fld>
            <a:endParaRPr lang="en-US" altLang="en-US" b="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1CEC94F-2A4E-4818-953B-DEE800FDBE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2DF0EAA-DED7-436B-B955-F44DF1AAB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02391EB-7761-42E2-A0C4-411D092F8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307152-27FF-4B23-B75D-1C040A0B7150}" type="slidenum">
              <a:rPr lang="en-US" altLang="en-US" b="0"/>
              <a:pPr eaLnBrk="1" hangingPunct="1"/>
              <a:t>13</a:t>
            </a:fld>
            <a:endParaRPr lang="en-US" altLang="en-US" b="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1B904DE-3690-4B7C-A0ED-4052DB1760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8774C2E-893C-47B7-8461-8369C1930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9EBCDB58-A2F4-47F7-8868-0116E1537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882643-BC27-4138-82D5-46B3CDB707E3}" type="slidenum">
              <a:rPr lang="en-US" altLang="en-US" b="0"/>
              <a:pPr eaLnBrk="1" hangingPunct="1"/>
              <a:t>14</a:t>
            </a:fld>
            <a:endParaRPr lang="en-US" altLang="en-US" b="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5A8F088-EE18-4DBA-9CB9-F814E4B2B4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5F6895D-3AE2-4786-9FE4-A3D4E29E6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5FF197B-DF43-4672-90CD-676F535A2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C44125-4FC5-453B-85B8-80704009EC18}" type="slidenum">
              <a:rPr lang="en-US" altLang="en-US" b="0"/>
              <a:pPr eaLnBrk="1" hangingPunct="1"/>
              <a:t>15</a:t>
            </a:fld>
            <a:endParaRPr lang="en-US" altLang="en-US" b="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3AAAF7C0-557E-4B27-9E20-92BFCEC41C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0D8BDFC-62D0-4FFE-882F-7584E34B6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A82E4C6-CF28-4EDD-9DDC-F1583F92F9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150D51-5DFF-4859-AB91-38AA4016997F}" type="slidenum">
              <a:rPr lang="en-US" altLang="en-US" b="0"/>
              <a:pPr eaLnBrk="1" hangingPunct="1"/>
              <a:t>16</a:t>
            </a:fld>
            <a:endParaRPr lang="en-US" altLang="en-US" b="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A8E40C4-2748-4687-855F-3242A1F953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DF7A090-1EE3-4A88-80ED-DE289980E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6965CD6D-F2C0-401B-8F87-FA69EDC7FC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E8A186-660D-4834-93C9-2B6474D24D29}" type="slidenum">
              <a:rPr lang="en-US" altLang="en-US" b="0"/>
              <a:pPr eaLnBrk="1" hangingPunct="1"/>
              <a:t>17</a:t>
            </a:fld>
            <a:endParaRPr lang="en-US" altLang="en-US" b="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0D27859-FEA7-404C-B306-53CAE52204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741160F-BC5A-4C40-99F6-0BFBC70D7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25D8453-C0BD-4137-9050-4BFFF6B12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8FEE7C-442D-4143-87E0-67B9CB86EEF8}" type="slidenum">
              <a:rPr lang="en-US" altLang="en-US" b="0"/>
              <a:pPr eaLnBrk="1" hangingPunct="1"/>
              <a:t>18</a:t>
            </a:fld>
            <a:endParaRPr lang="en-US" altLang="en-US" b="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9242CF7-AD15-46B2-970E-4152B7AF21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5CA37F6-CB67-4684-AEC3-794D1B3CB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0B31970-535B-49EB-87E5-48E7B5969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283DF7-0481-4C70-9760-AB7B5E9065F0}" type="slidenum">
              <a:rPr lang="en-US" altLang="en-US" b="0"/>
              <a:pPr eaLnBrk="1" hangingPunct="1"/>
              <a:t>19</a:t>
            </a:fld>
            <a:endParaRPr lang="en-US" altLang="en-US" b="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ED804FD-29D8-449F-9D10-BDEFFB41A5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0940BF8-E63F-44AA-BB01-B44717784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43E91E4-FA28-449A-93BC-41ABA094D7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D9040D-F67C-425E-8D48-88AED6C1549C}" type="slidenum">
              <a:rPr lang="en-US" altLang="en-US" b="0"/>
              <a:pPr eaLnBrk="1" hangingPunct="1"/>
              <a:t>2</a:t>
            </a:fld>
            <a:endParaRPr lang="en-US" altLang="en-US" b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089DD2B-DA43-4CD4-9C00-B54D75EFC2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6E81784-AE2A-4656-A69A-CD55ED68C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52967B3C-7C46-4E6F-8513-AF6A1A0B7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405DC4-1EA5-4EAF-B4E5-A79B1503BD73}" type="slidenum">
              <a:rPr lang="en-US" altLang="en-US" b="0"/>
              <a:pPr eaLnBrk="1" hangingPunct="1"/>
              <a:t>20</a:t>
            </a:fld>
            <a:endParaRPr lang="en-US" altLang="en-US" b="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EA0E12A-4F59-4949-BB25-7CAA9EC970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601077C-AC0B-4E8B-B53F-D51D48CDC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292E1F9-D9A1-4042-989B-FD8FA496F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6B34E3-BA9E-4114-A2DC-9C9C11A8ECEF}" type="slidenum">
              <a:rPr lang="en-US" altLang="en-US" b="0"/>
              <a:pPr eaLnBrk="1" hangingPunct="1"/>
              <a:t>21</a:t>
            </a:fld>
            <a:endParaRPr lang="en-US" altLang="en-US" b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85F0ADB-D7A7-4BE9-B26A-B791F2009A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E301E77-97CA-4BAB-A41D-76AD6D649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A97DA72-304E-4BEB-9293-CE7816C87F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3779D5-8B68-4B02-8519-9D3F69815477}" type="slidenum">
              <a:rPr lang="en-US" altLang="en-US" b="0"/>
              <a:pPr eaLnBrk="1" hangingPunct="1"/>
              <a:t>3</a:t>
            </a:fld>
            <a:endParaRPr lang="en-US" altLang="en-US" b="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38CF4B0-4C18-4024-839E-D8A6D0E49D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51F05D-FE2E-48A1-9D91-37534C348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884734E-120E-4F67-939D-694A7FC3B7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2AAC16-CE79-4FF7-A6EB-73E444B7DC1E}" type="slidenum">
              <a:rPr lang="en-US" altLang="en-US" b="0"/>
              <a:pPr eaLnBrk="1" hangingPunct="1"/>
              <a:t>4</a:t>
            </a:fld>
            <a:endParaRPr lang="en-US" altLang="en-US" b="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770E0E0-642C-4C35-AF73-2755EFB632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5BFB611-F242-4BC8-88D3-45E51C3F5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C98D83D-ADCB-4161-BC4B-8F00DEBC3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AB0FA8-0C0B-4156-B480-2870D10A097F}" type="slidenum">
              <a:rPr lang="en-US" altLang="en-US" b="0"/>
              <a:pPr eaLnBrk="1" hangingPunct="1"/>
              <a:t>5</a:t>
            </a:fld>
            <a:endParaRPr lang="en-US" altLang="en-US" b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882C9DA-E252-4185-B85F-5F7756BFAA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55A67AD-25AC-4998-945E-AF24F89C9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C030F1F-D7B8-47D2-A14F-6EF3A36CA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0B91ED-3811-46B2-80B2-0D7406ED9BEC}" type="slidenum">
              <a:rPr lang="en-US" altLang="en-US" b="0"/>
              <a:pPr eaLnBrk="1" hangingPunct="1"/>
              <a:t>6</a:t>
            </a:fld>
            <a:endParaRPr lang="en-US" altLang="en-US" b="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AC6DCC0-F28A-4882-9B79-9AD11DA4FF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4B87A24-ADDD-4158-9A76-38C8718EA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41653FF-4F83-4998-A2F7-09FDAC3CC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AFC2F5-8DA3-4B68-9730-4B8D4F0C0511}" type="slidenum">
              <a:rPr lang="en-US" altLang="en-US" b="0"/>
              <a:pPr eaLnBrk="1" hangingPunct="1"/>
              <a:t>7</a:t>
            </a:fld>
            <a:endParaRPr lang="en-US" altLang="en-US" b="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1D27D71-5C52-41A9-9E29-A26698E953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287A03F-3AD4-45BB-BF57-C1E5F22B1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2AB18C1-675C-4763-AA1F-591B362C50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B6A189-4C9D-46A8-AA4C-ED72C0C6B314}" type="slidenum">
              <a:rPr lang="en-US" altLang="en-US" b="0"/>
              <a:pPr eaLnBrk="1" hangingPunct="1"/>
              <a:t>8</a:t>
            </a:fld>
            <a:endParaRPr lang="en-US" altLang="en-US" b="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5AA3EEE-9E13-4CAC-A853-FE43F07078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880EB08-D34B-4204-BB72-F0C68FDF5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A1038A8-E8CF-4CE0-AB90-C52FA9C4A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97F53A-64EF-4B0B-B465-59565BE8E944}" type="slidenum">
              <a:rPr lang="en-US" altLang="en-US" b="0"/>
              <a:pPr eaLnBrk="1" hangingPunct="1"/>
              <a:t>9</a:t>
            </a:fld>
            <a:endParaRPr lang="en-US" altLang="en-US" b="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7F2EBE5-3E15-45B8-B9D5-DBE88227C9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5240BD1-B89D-45D9-9B29-0631E42B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F4CD305-9F34-403D-9315-A245E91531F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EF80A84-D1E1-4F9C-83B1-48D75C1505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120EBF97-A9E0-4A1E-8669-F1A73C6A1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E5A05F5E-6796-438F-8C4E-5A39C2071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F8A0676E-A4F0-4122-A0C0-E73CC1A6B3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2B0FAE20-0B84-4594-A59E-4D3CBE301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B8C0DAA3-6017-4B47-9EDB-AE3AC7AA0D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C0277FE-FC66-4B33-A5AB-1DD49CDAD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6114255-9FC8-44DC-B3B1-EB434B142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B1E2DE9E-2233-4C68-8F23-CCE74ED24B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" name="Text Box 17">
            <a:extLst>
              <a:ext uri="{FF2B5EF4-FFF2-40B4-BE49-F238E27FC236}">
                <a16:creationId xmlns:a16="http://schemas.microsoft.com/office/drawing/2014/main" id="{56C833B3-0B1D-4686-9666-2A5C3EA8374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6348413"/>
            <a:ext cx="2328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1600" b="0"/>
              <a:t>Aditi Majumder, CS 112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1F4296B6-D8B3-4E08-835D-25F3FE045B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86700" y="634841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600" b="0"/>
              <a:t>Slide </a:t>
            </a:r>
            <a:fld id="{30B488CC-0200-44B0-8E9E-ADA9199A9D94}" type="slidenum">
              <a:rPr lang="en-US" altLang="en-US" sz="1600" b="0"/>
              <a:pPr algn="r" eaLnBrk="1" hangingPunct="1"/>
              <a:t>‹#›</a:t>
            </a:fld>
            <a:endParaRPr lang="en-US" altLang="en-US" sz="1600" b="0"/>
          </a:p>
        </p:txBody>
      </p:sp>
      <p:sp>
        <p:nvSpPr>
          <p:cNvPr id="6103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103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7BD16B43-A2A6-431C-9586-6327D5C159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FAB95F83-F4E6-46EC-A19D-587DA59123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47B9413E-69F9-4469-9BF9-AF578B7EA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7F6D5A-DAF6-4D81-8BD9-6D875977A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60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0C8974A-4B55-46C6-9CB3-9F4F3F1825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0901BC9-2B3E-434F-84BE-D6C782BC3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63EDB64-2F91-410A-8DF6-85703CDA57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13F91-3F72-41DC-919C-6283A3E18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8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1963" y="228600"/>
            <a:ext cx="2143125" cy="590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78563" cy="590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A9FE964-E966-4EA5-A843-7742E2B2DD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D185806-1F6A-4179-A2E3-16D0F2406C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6687321-695D-46FD-8C5C-E99209C08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487FF-4CAD-4BE0-9A6D-67B407BFA7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38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901243C-A037-4CF0-96D7-034D6956A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754CBA7-725F-47F2-BF52-AB46943519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0A5C3CD-8202-4493-892F-360D4238D0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835E6-A118-4702-9085-30A3243D1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74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2664DE3-6B12-409A-A9B4-921C5C886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3C84029-EB3D-4801-8D65-54A809A4BD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C2A7BC4-FEE9-49E8-BFE1-604925338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5A5D4-B8F0-4970-8618-32F163CF83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24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210050" cy="4303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28800"/>
            <a:ext cx="4211638" cy="4303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18AE102-14BE-4164-ACA3-CA277E93DF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D990CC6-C5F7-434E-8BCF-8B0D02B82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82CA384-3B41-4F01-B0AD-60D163FF8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79E6C-070C-4897-9B64-BD1AD16C6B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86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D38640E-4153-410A-8A08-FAB868569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F5BADE0-935D-4374-90CC-A8B9710990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86EC5094-4E3E-4052-BA34-5FDC8C551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27B13-A297-4062-83EE-49DD92F25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11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412C128-C635-42A4-AE7D-D7E571FDCB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C5E5BDA-4EF2-40AA-9097-A5287942C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18A4E15-1497-4CE7-9E9D-8408C484C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B8BEE-619E-4119-90C3-BBBA4934B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9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59806F8-E70D-4187-A8E6-5C1EB18752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986AF0A-171E-40A4-BD47-A8503BFEF6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69C56CE-294F-4175-B284-CCDECEBF2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E9689-0DCB-4EDA-A4E9-FCFFE57C6E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6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86A2891-EE4A-450B-9F18-A8CEDBBEF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C42A82C-69E2-40D1-ABD2-B0FD9E14A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591D968-FCF8-4526-8981-7F35FBA08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9A15B-2D37-46DA-906F-3987C2F89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35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057F7E6-5EEB-4F64-A3F4-1D57A86212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C62D925-C214-415A-A875-436679076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288E740-FA1B-412A-A7A9-CF492444EC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A573E-C5C0-4AA4-80B6-BCA41130A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49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BDABEC-B4E2-40AE-8010-07FAA0759DD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69913" y="717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E53FCD-49C8-47B5-A53C-72B41C5320A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52500" y="717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FB8EF7-A8A1-45F2-8FF8-122A414C208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93738" y="1139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9F88A8-300E-4D3E-B396-5CA9B8CA81E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063625" y="1139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1EA1C1-16E1-4CAD-A96E-AE51F6461E0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79400" y="1066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7DE2DFF-C083-47F6-8E46-D2417F27A8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914400" y="228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DC3B4EE-E5AB-4E49-B4C2-161FF230E5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200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BF093AE-7769-4E21-B31F-D1A083C09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7648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8EEAD4A-E0C4-4DF8-93FB-BC5545E1A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574088" cy="430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9291" name="Rectangle 11">
            <a:extLst>
              <a:ext uri="{FF2B5EF4-FFF2-40B4-BE49-F238E27FC236}">
                <a16:creationId xmlns:a16="http://schemas.microsoft.com/office/drawing/2014/main" id="{16659581-F59E-49CA-BFA7-D854A2F11D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92" name="Rectangle 12">
            <a:extLst>
              <a:ext uri="{FF2B5EF4-FFF2-40B4-BE49-F238E27FC236}">
                <a16:creationId xmlns:a16="http://schemas.microsoft.com/office/drawing/2014/main" id="{CCFE917C-B3E2-40BC-8ADF-6C0D460D1B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93" name="Rectangle 13">
            <a:extLst>
              <a:ext uri="{FF2B5EF4-FFF2-40B4-BE49-F238E27FC236}">
                <a16:creationId xmlns:a16="http://schemas.microsoft.com/office/drawing/2014/main" id="{D0D3582A-B887-4CCC-8DA1-E159DA756C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ahoma" panose="020B0604030504040204" pitchFamily="34" charset="0"/>
              </a:defRPr>
            </a:lvl1pPr>
          </a:lstStyle>
          <a:p>
            <a:fld id="{906AA0CA-7A51-4E15-86EE-7DC1C3BC4C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ext Box 14">
            <a:extLst>
              <a:ext uri="{FF2B5EF4-FFF2-40B4-BE49-F238E27FC236}">
                <a16:creationId xmlns:a16="http://schemas.microsoft.com/office/drawing/2014/main" id="{C7667548-2B1C-476C-8896-0EBFBB70239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6348413"/>
            <a:ext cx="2328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1600" b="0"/>
              <a:t>Aditi Majumder, CS 112</a:t>
            </a: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94E0282A-8B4F-4EA1-B724-5CAC3A2E7D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86700" y="634841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600" b="0"/>
              <a:t>Slide </a:t>
            </a:r>
            <a:fld id="{D58D4AF8-616F-476F-9E5C-77883F746F20}" type="slidenum">
              <a:rPr lang="en-US" altLang="en-US" sz="1600" b="0"/>
              <a:pPr algn="r" eaLnBrk="1" hangingPunct="1"/>
              <a:t>‹#›</a:t>
            </a:fld>
            <a:endParaRPr lang="en-US" altLang="en-US" sz="16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35C2580-A279-41D4-8A2F-8DA1535D5A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 112 - Hierarchical Model Representation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1ECCEF77-775C-4933-89C7-7FCFA40837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CEF95B5-C33B-43E1-8288-069DF72B1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Transformations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189848E-C34C-4F3B-8C30-CCBC4CBC9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343400" cy="4343400"/>
          </a:xfrm>
        </p:spPr>
        <p:txBody>
          <a:bodyPr/>
          <a:lstStyle/>
          <a:p>
            <a:pPr eaLnBrk="1" hangingPunct="1"/>
            <a:r>
              <a:rPr lang="en-US" altLang="en-US"/>
              <a:t>Assume each part is defined with origin at center</a:t>
            </a:r>
          </a:p>
          <a:p>
            <a:pPr eaLnBrk="1" hangingPunct="1"/>
            <a:r>
              <a:rPr lang="en-US" altLang="en-US"/>
              <a:t>R</a:t>
            </a:r>
            <a:r>
              <a:rPr lang="en-US" altLang="en-US" baseline="-25000"/>
              <a:t>w</a:t>
            </a:r>
            <a:endParaRPr lang="en-US" altLang="en-US"/>
          </a:p>
          <a:p>
            <a:pPr eaLnBrk="1" hangingPunct="1"/>
            <a:r>
              <a:rPr lang="en-US" altLang="en-US"/>
              <a:t>T</a:t>
            </a:r>
            <a:r>
              <a:rPr lang="en-US" altLang="en-US" baseline="-25000"/>
              <a:t>we</a:t>
            </a:r>
            <a:endParaRPr lang="el-GR" altLang="en-US" baseline="-25000"/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baseline="-25000"/>
          </a:p>
        </p:txBody>
      </p:sp>
      <p:grpSp>
        <p:nvGrpSpPr>
          <p:cNvPr id="12292" name="Group 4">
            <a:extLst>
              <a:ext uri="{FF2B5EF4-FFF2-40B4-BE49-F238E27FC236}">
                <a16:creationId xmlns:a16="http://schemas.microsoft.com/office/drawing/2014/main" id="{DE5E9186-13F2-4F2D-8FA1-CFEFD4A6204D}"/>
              </a:ext>
            </a:extLst>
          </p:cNvPr>
          <p:cNvGrpSpPr>
            <a:grpSpLocks/>
          </p:cNvGrpSpPr>
          <p:nvPr/>
        </p:nvGrpSpPr>
        <p:grpSpPr bwMode="auto">
          <a:xfrm rot="5013138">
            <a:off x="5981700" y="4305300"/>
            <a:ext cx="381000" cy="914400"/>
            <a:chOff x="4224" y="2592"/>
            <a:chExt cx="240" cy="576"/>
          </a:xfrm>
        </p:grpSpPr>
        <p:sp>
          <p:nvSpPr>
            <p:cNvPr id="12293" name="Rectangle 5">
              <a:extLst>
                <a:ext uri="{FF2B5EF4-FFF2-40B4-BE49-F238E27FC236}">
                  <a16:creationId xmlns:a16="http://schemas.microsoft.com/office/drawing/2014/main" id="{336A3031-AE29-4533-9B82-7CB120540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44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4" name="Rectangle 6">
              <a:extLst>
                <a:ext uri="{FF2B5EF4-FFF2-40B4-BE49-F238E27FC236}">
                  <a16:creationId xmlns:a16="http://schemas.microsoft.com/office/drawing/2014/main" id="{30451492-4872-4410-8235-8714CF1D0A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8719">
              <a:off x="4224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5" name="Rectangle 7">
              <a:extLst>
                <a:ext uri="{FF2B5EF4-FFF2-40B4-BE49-F238E27FC236}">
                  <a16:creationId xmlns:a16="http://schemas.microsoft.com/office/drawing/2014/main" id="{8255DE6F-2739-4FC0-89EB-BD2C21694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76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6" name="Rectangle 8">
              <a:extLst>
                <a:ext uri="{FF2B5EF4-FFF2-40B4-BE49-F238E27FC236}">
                  <a16:creationId xmlns:a16="http://schemas.microsoft.com/office/drawing/2014/main" id="{C32C756C-A04F-486A-816A-DF577EA430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6021">
              <a:off x="4416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ECB92D4-3304-4179-9DE1-9856102CA7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Transformations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C58C6CC-8005-4093-96C8-6BFDAC97B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343400" cy="4343400"/>
          </a:xfrm>
        </p:spPr>
        <p:txBody>
          <a:bodyPr/>
          <a:lstStyle/>
          <a:p>
            <a:pPr eaLnBrk="1" hangingPunct="1"/>
            <a:r>
              <a:rPr lang="en-US" altLang="en-US"/>
              <a:t>Assume each part is defined with origin at center</a:t>
            </a:r>
          </a:p>
          <a:p>
            <a:pPr eaLnBrk="1" hangingPunct="1"/>
            <a:r>
              <a:rPr lang="en-US" altLang="en-US"/>
              <a:t>R</a:t>
            </a:r>
            <a:r>
              <a:rPr lang="en-US" altLang="en-US" baseline="-25000"/>
              <a:t>w </a:t>
            </a:r>
            <a:r>
              <a:rPr lang="en-US" altLang="en-US"/>
              <a:t>– Wrist</a:t>
            </a:r>
          </a:p>
          <a:p>
            <a:pPr eaLnBrk="1" hangingPunct="1"/>
            <a:r>
              <a:rPr lang="en-US" altLang="en-US"/>
              <a:t>T</a:t>
            </a:r>
            <a:r>
              <a:rPr lang="en-US" altLang="en-US" baseline="-25000"/>
              <a:t>we </a:t>
            </a:r>
            <a:r>
              <a:rPr lang="en-US" altLang="en-US"/>
              <a:t>- Wrist</a:t>
            </a:r>
            <a:endParaRPr lang="en-US" altLang="en-US" baseline="-25000"/>
          </a:p>
          <a:p>
            <a:pPr eaLnBrk="1" hangingPunct="1"/>
            <a:r>
              <a:rPr lang="en-US" altLang="en-US"/>
              <a:t>R</a:t>
            </a:r>
            <a:r>
              <a:rPr lang="en-US" altLang="en-US" baseline="-25000"/>
              <a:t>E </a:t>
            </a:r>
            <a:r>
              <a:rPr lang="en-US" altLang="en-US"/>
              <a:t>– Elbow and Wrist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baseline="-25000"/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baseline="-25000"/>
          </a:p>
        </p:txBody>
      </p:sp>
      <p:grpSp>
        <p:nvGrpSpPr>
          <p:cNvPr id="13316" name="Group 4">
            <a:extLst>
              <a:ext uri="{FF2B5EF4-FFF2-40B4-BE49-F238E27FC236}">
                <a16:creationId xmlns:a16="http://schemas.microsoft.com/office/drawing/2014/main" id="{9C0799DA-4838-46D8-9734-CC83202CF541}"/>
              </a:ext>
            </a:extLst>
          </p:cNvPr>
          <p:cNvGrpSpPr>
            <a:grpSpLocks/>
          </p:cNvGrpSpPr>
          <p:nvPr/>
        </p:nvGrpSpPr>
        <p:grpSpPr bwMode="auto">
          <a:xfrm rot="4162540">
            <a:off x="5981700" y="4305300"/>
            <a:ext cx="381000" cy="914400"/>
            <a:chOff x="4224" y="2592"/>
            <a:chExt cx="240" cy="576"/>
          </a:xfrm>
        </p:grpSpPr>
        <p:sp>
          <p:nvSpPr>
            <p:cNvPr id="13318" name="Rectangle 5">
              <a:extLst>
                <a:ext uri="{FF2B5EF4-FFF2-40B4-BE49-F238E27FC236}">
                  <a16:creationId xmlns:a16="http://schemas.microsoft.com/office/drawing/2014/main" id="{2DCB1369-4B66-4677-BAD1-A6371FB55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44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9" name="Rectangle 6">
              <a:extLst>
                <a:ext uri="{FF2B5EF4-FFF2-40B4-BE49-F238E27FC236}">
                  <a16:creationId xmlns:a16="http://schemas.microsoft.com/office/drawing/2014/main" id="{8001CEB4-6B71-48EB-9948-88590C600C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8719">
              <a:off x="4224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0" name="Rectangle 7">
              <a:extLst>
                <a:ext uri="{FF2B5EF4-FFF2-40B4-BE49-F238E27FC236}">
                  <a16:creationId xmlns:a16="http://schemas.microsoft.com/office/drawing/2014/main" id="{F4767E65-D4A4-46B5-89D4-A545D59F1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76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1" name="Rectangle 8">
              <a:extLst>
                <a:ext uri="{FF2B5EF4-FFF2-40B4-BE49-F238E27FC236}">
                  <a16:creationId xmlns:a16="http://schemas.microsoft.com/office/drawing/2014/main" id="{D9B993C8-BDB2-4757-A6CC-478C356A59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6021">
              <a:off x="4416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3317" name="Rectangle 9">
            <a:extLst>
              <a:ext uri="{FF2B5EF4-FFF2-40B4-BE49-F238E27FC236}">
                <a16:creationId xmlns:a16="http://schemas.microsoft.com/office/drawing/2014/main" id="{A1C22353-BAFA-41A6-9B1A-7754DEB5279A}"/>
              </a:ext>
            </a:extLst>
          </p:cNvPr>
          <p:cNvSpPr>
            <a:spLocks noChangeArrowheads="1"/>
          </p:cNvSpPr>
          <p:nvPr/>
        </p:nvSpPr>
        <p:spPr bwMode="auto">
          <a:xfrm rot="345706">
            <a:off x="6477000" y="32766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DA5F7D0-9310-4D88-B6F5-00981A143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Transformations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BB77D1B-9194-4DF5-BEB5-A7B7C0414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572000" cy="4343400"/>
          </a:xfrm>
        </p:spPr>
        <p:txBody>
          <a:bodyPr/>
          <a:lstStyle/>
          <a:p>
            <a:pPr eaLnBrk="1" hangingPunct="1"/>
            <a:r>
              <a:rPr lang="en-US" altLang="en-US"/>
              <a:t>Assume each part is defined with origin at center</a:t>
            </a:r>
          </a:p>
          <a:p>
            <a:pPr eaLnBrk="1" hangingPunct="1"/>
            <a:r>
              <a:rPr lang="en-US" altLang="en-US"/>
              <a:t>R</a:t>
            </a:r>
            <a:r>
              <a:rPr lang="en-US" altLang="en-US" baseline="-25000"/>
              <a:t>w </a:t>
            </a:r>
            <a:r>
              <a:rPr lang="en-US" altLang="en-US"/>
              <a:t>– Wrist</a:t>
            </a:r>
          </a:p>
          <a:p>
            <a:pPr eaLnBrk="1" hangingPunct="1"/>
            <a:r>
              <a:rPr lang="en-US" altLang="en-US"/>
              <a:t>T</a:t>
            </a:r>
            <a:r>
              <a:rPr lang="en-US" altLang="en-US" baseline="-25000"/>
              <a:t>we </a:t>
            </a:r>
            <a:r>
              <a:rPr lang="en-US" altLang="en-US"/>
              <a:t>- Wrist</a:t>
            </a:r>
            <a:endParaRPr lang="en-US" altLang="en-US" baseline="-25000"/>
          </a:p>
          <a:p>
            <a:pPr eaLnBrk="1" hangingPunct="1"/>
            <a:r>
              <a:rPr lang="en-US" altLang="en-US"/>
              <a:t>R</a:t>
            </a:r>
            <a:r>
              <a:rPr lang="en-US" altLang="en-US" baseline="-25000"/>
              <a:t>e </a:t>
            </a:r>
            <a:r>
              <a:rPr lang="en-US" altLang="en-US"/>
              <a:t>– Elbow and Wrist</a:t>
            </a:r>
          </a:p>
          <a:p>
            <a:pPr eaLnBrk="1" hangingPunct="1"/>
            <a:r>
              <a:rPr lang="en-US" altLang="en-US"/>
              <a:t>T</a:t>
            </a:r>
            <a:r>
              <a:rPr lang="en-US" altLang="en-US" baseline="-25000"/>
              <a:t>es </a:t>
            </a:r>
            <a:r>
              <a:rPr lang="en-US" altLang="en-US"/>
              <a:t>– Elbow and Wrist</a:t>
            </a:r>
            <a:endParaRPr lang="en-US" altLang="en-US" baseline="-25000"/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baseline="-25000"/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baseline="-25000"/>
          </a:p>
        </p:txBody>
      </p:sp>
      <p:grpSp>
        <p:nvGrpSpPr>
          <p:cNvPr id="14340" name="Group 4">
            <a:extLst>
              <a:ext uri="{FF2B5EF4-FFF2-40B4-BE49-F238E27FC236}">
                <a16:creationId xmlns:a16="http://schemas.microsoft.com/office/drawing/2014/main" id="{10D0A50C-52AD-4D42-893C-A0B3C642206B}"/>
              </a:ext>
            </a:extLst>
          </p:cNvPr>
          <p:cNvGrpSpPr>
            <a:grpSpLocks/>
          </p:cNvGrpSpPr>
          <p:nvPr/>
        </p:nvGrpSpPr>
        <p:grpSpPr bwMode="auto">
          <a:xfrm rot="4162540">
            <a:off x="5829300" y="5295900"/>
            <a:ext cx="381000" cy="914400"/>
            <a:chOff x="4224" y="2592"/>
            <a:chExt cx="240" cy="576"/>
          </a:xfrm>
        </p:grpSpPr>
        <p:sp>
          <p:nvSpPr>
            <p:cNvPr id="14342" name="Rectangle 5">
              <a:extLst>
                <a:ext uri="{FF2B5EF4-FFF2-40B4-BE49-F238E27FC236}">
                  <a16:creationId xmlns:a16="http://schemas.microsoft.com/office/drawing/2014/main" id="{97686485-153F-4BB7-B144-1DF6F5D21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44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3" name="Rectangle 6">
              <a:extLst>
                <a:ext uri="{FF2B5EF4-FFF2-40B4-BE49-F238E27FC236}">
                  <a16:creationId xmlns:a16="http://schemas.microsoft.com/office/drawing/2014/main" id="{03BFD75B-0FEA-4CD5-A54F-C93739D6C3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8719">
              <a:off x="4224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4" name="Rectangle 7">
              <a:extLst>
                <a:ext uri="{FF2B5EF4-FFF2-40B4-BE49-F238E27FC236}">
                  <a16:creationId xmlns:a16="http://schemas.microsoft.com/office/drawing/2014/main" id="{2466F459-B6BB-4D53-B398-637D3110F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76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5" name="Rectangle 8">
              <a:extLst>
                <a:ext uri="{FF2B5EF4-FFF2-40B4-BE49-F238E27FC236}">
                  <a16:creationId xmlns:a16="http://schemas.microsoft.com/office/drawing/2014/main" id="{9AE12AC7-4AAC-404C-A260-B960BFA918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6021">
              <a:off x="4416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341" name="Rectangle 9">
            <a:extLst>
              <a:ext uri="{FF2B5EF4-FFF2-40B4-BE49-F238E27FC236}">
                <a16:creationId xmlns:a16="http://schemas.microsoft.com/office/drawing/2014/main" id="{1BB0E250-4E57-420B-B9C7-50DDFA0BF9C2}"/>
              </a:ext>
            </a:extLst>
          </p:cNvPr>
          <p:cNvSpPr>
            <a:spLocks noChangeArrowheads="1"/>
          </p:cNvSpPr>
          <p:nvPr/>
        </p:nvSpPr>
        <p:spPr bwMode="auto">
          <a:xfrm rot="345706">
            <a:off x="6324600" y="42672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>
            <a:extLst>
              <a:ext uri="{FF2B5EF4-FFF2-40B4-BE49-F238E27FC236}">
                <a16:creationId xmlns:a16="http://schemas.microsoft.com/office/drawing/2014/main" id="{DFF1488A-8C24-4E7D-9C16-A46D75B39115}"/>
              </a:ext>
            </a:extLst>
          </p:cNvPr>
          <p:cNvSpPr>
            <a:spLocks noChangeArrowheads="1"/>
          </p:cNvSpPr>
          <p:nvPr/>
        </p:nvSpPr>
        <p:spPr bwMode="auto">
          <a:xfrm rot="1087776">
            <a:off x="6172200" y="42672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785F4EE-9485-4966-B25E-E3698B48A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Transformations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2662482-384D-49A6-8902-E839F8639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800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Assume each part is defined with origin at center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</a:t>
            </a:r>
            <a:r>
              <a:rPr lang="en-US" altLang="en-US" baseline="-25000"/>
              <a:t>w </a:t>
            </a:r>
            <a:r>
              <a:rPr lang="en-US" altLang="en-US"/>
              <a:t>– Wrist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</a:t>
            </a:r>
            <a:r>
              <a:rPr lang="en-US" altLang="en-US" baseline="-25000"/>
              <a:t>we </a:t>
            </a:r>
            <a:r>
              <a:rPr lang="en-US" altLang="en-US"/>
              <a:t>- Wrist</a:t>
            </a:r>
            <a:endParaRPr lang="en-US" altLang="en-US" baseline="-25000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</a:t>
            </a:r>
            <a:r>
              <a:rPr lang="en-US" altLang="en-US" baseline="-25000"/>
              <a:t>e </a:t>
            </a:r>
            <a:r>
              <a:rPr lang="en-US" altLang="en-US"/>
              <a:t>– Elbow and Wrist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</a:t>
            </a:r>
            <a:r>
              <a:rPr lang="en-US" altLang="en-US" baseline="-25000"/>
              <a:t>es </a:t>
            </a:r>
            <a:r>
              <a:rPr lang="en-US" altLang="en-US"/>
              <a:t>– Elbow and Wrist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</a:t>
            </a:r>
            <a:r>
              <a:rPr lang="en-US" altLang="en-US" baseline="-25000"/>
              <a:t>s </a:t>
            </a:r>
            <a:r>
              <a:rPr lang="en-US" altLang="en-US"/>
              <a:t>– Shoulder, elbow and wrist</a:t>
            </a:r>
            <a:endParaRPr lang="en-US" altLang="en-US" baseline="-25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n-US" baseline="-25000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n-US" baseline="-25000"/>
          </a:p>
        </p:txBody>
      </p:sp>
      <p:grpSp>
        <p:nvGrpSpPr>
          <p:cNvPr id="15365" name="Group 4">
            <a:extLst>
              <a:ext uri="{FF2B5EF4-FFF2-40B4-BE49-F238E27FC236}">
                <a16:creationId xmlns:a16="http://schemas.microsoft.com/office/drawing/2014/main" id="{E589275D-113A-48F6-BEEC-81247F1EB391}"/>
              </a:ext>
            </a:extLst>
          </p:cNvPr>
          <p:cNvGrpSpPr>
            <a:grpSpLocks/>
          </p:cNvGrpSpPr>
          <p:nvPr/>
        </p:nvGrpSpPr>
        <p:grpSpPr bwMode="auto">
          <a:xfrm rot="6370165">
            <a:off x="5524500" y="5067300"/>
            <a:ext cx="381000" cy="914400"/>
            <a:chOff x="4224" y="2592"/>
            <a:chExt cx="240" cy="576"/>
          </a:xfrm>
        </p:grpSpPr>
        <p:sp>
          <p:nvSpPr>
            <p:cNvPr id="15367" name="Rectangle 5">
              <a:extLst>
                <a:ext uri="{FF2B5EF4-FFF2-40B4-BE49-F238E27FC236}">
                  <a16:creationId xmlns:a16="http://schemas.microsoft.com/office/drawing/2014/main" id="{00A2C9CF-0A0F-44EF-8318-5EF5A04BE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44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8" name="Rectangle 6">
              <a:extLst>
                <a:ext uri="{FF2B5EF4-FFF2-40B4-BE49-F238E27FC236}">
                  <a16:creationId xmlns:a16="http://schemas.microsoft.com/office/drawing/2014/main" id="{B56C6BF0-5184-4C5E-868F-9C1722D0CF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8719">
              <a:off x="4224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9" name="Rectangle 7">
              <a:extLst>
                <a:ext uri="{FF2B5EF4-FFF2-40B4-BE49-F238E27FC236}">
                  <a16:creationId xmlns:a16="http://schemas.microsoft.com/office/drawing/2014/main" id="{711109A5-3A34-42E9-8071-449534416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76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0" name="Rectangle 8">
              <a:extLst>
                <a:ext uri="{FF2B5EF4-FFF2-40B4-BE49-F238E27FC236}">
                  <a16:creationId xmlns:a16="http://schemas.microsoft.com/office/drawing/2014/main" id="{78198010-035F-4E18-95D1-72F4A65A89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6021">
              <a:off x="4416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6" name="Rectangle 10">
            <a:extLst>
              <a:ext uri="{FF2B5EF4-FFF2-40B4-BE49-F238E27FC236}">
                <a16:creationId xmlns:a16="http://schemas.microsoft.com/office/drawing/2014/main" id="{42343FD5-02E0-4263-8233-9959CAA8D8EA}"/>
              </a:ext>
            </a:extLst>
          </p:cNvPr>
          <p:cNvSpPr>
            <a:spLocks noChangeArrowheads="1"/>
          </p:cNvSpPr>
          <p:nvPr/>
        </p:nvSpPr>
        <p:spPr bwMode="auto">
          <a:xfrm rot="-418557">
            <a:off x="6324600" y="29718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1344B283-7AAF-4CAA-98A9-C09288284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Transformations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A55E4066-F768-4C86-B294-AF7A9B498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800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Assume each part is defined with origin at center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</a:t>
            </a:r>
            <a:r>
              <a:rPr lang="en-US" altLang="en-US" baseline="-25000"/>
              <a:t>w </a:t>
            </a:r>
            <a:r>
              <a:rPr lang="en-US" altLang="en-US"/>
              <a:t>– Wrist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</a:t>
            </a:r>
            <a:r>
              <a:rPr lang="en-US" altLang="en-US" baseline="-25000"/>
              <a:t>we </a:t>
            </a:r>
            <a:r>
              <a:rPr lang="en-US" altLang="en-US"/>
              <a:t>- Wrist</a:t>
            </a:r>
            <a:endParaRPr lang="en-US" altLang="en-US" baseline="-25000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</a:t>
            </a:r>
            <a:r>
              <a:rPr lang="en-US" altLang="en-US" baseline="-25000"/>
              <a:t>e </a:t>
            </a:r>
            <a:r>
              <a:rPr lang="en-US" altLang="en-US"/>
              <a:t>– Elbow and Wrist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</a:t>
            </a:r>
            <a:r>
              <a:rPr lang="en-US" altLang="en-US" baseline="-25000"/>
              <a:t>es </a:t>
            </a:r>
            <a:r>
              <a:rPr lang="en-US" altLang="en-US"/>
              <a:t>– Elbow and Wrist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</a:t>
            </a:r>
            <a:r>
              <a:rPr lang="en-US" altLang="en-US" baseline="-25000"/>
              <a:t>s </a:t>
            </a:r>
            <a:r>
              <a:rPr lang="en-US" altLang="en-US"/>
              <a:t>– Shoulder, elbow and wrist</a:t>
            </a:r>
            <a:endParaRPr lang="en-US" altLang="en-US" baseline="-25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n-US" baseline="-25000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n-US" baseline="-25000"/>
          </a:p>
        </p:txBody>
      </p:sp>
      <p:sp>
        <p:nvSpPr>
          <p:cNvPr id="16388" name="Text Box 11">
            <a:extLst>
              <a:ext uri="{FF2B5EF4-FFF2-40B4-BE49-F238E27FC236}">
                <a16:creationId xmlns:a16="http://schemas.microsoft.com/office/drawing/2014/main" id="{20F349A8-CF95-4770-BE2A-F423C59A9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76400"/>
            <a:ext cx="3805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200" b="0"/>
              <a:t>Wrist: R</a:t>
            </a:r>
            <a:r>
              <a:rPr lang="en-US" altLang="en-US" sz="3200" b="0" baseline="-25000"/>
              <a:t>s</a:t>
            </a:r>
            <a:r>
              <a:rPr lang="en-US" altLang="en-US" sz="3200" b="0"/>
              <a:t>T</a:t>
            </a:r>
            <a:r>
              <a:rPr lang="en-US" altLang="en-US" sz="3200" b="0" baseline="-25000"/>
              <a:t>es</a:t>
            </a:r>
            <a:r>
              <a:rPr lang="en-US" altLang="en-US" sz="3200" b="0"/>
              <a:t>R</a:t>
            </a:r>
            <a:r>
              <a:rPr lang="en-US" altLang="en-US" sz="3200" b="0" baseline="-25000"/>
              <a:t>e</a:t>
            </a:r>
            <a:r>
              <a:rPr lang="en-US" altLang="en-US" sz="3200" b="0"/>
              <a:t>T</a:t>
            </a:r>
            <a:r>
              <a:rPr lang="en-US" altLang="en-US" sz="3200" b="0" baseline="-25000"/>
              <a:t>we</a:t>
            </a:r>
            <a:r>
              <a:rPr lang="en-US" altLang="en-US" sz="3200" b="0"/>
              <a:t>R</a:t>
            </a:r>
            <a:r>
              <a:rPr lang="en-US" altLang="en-US" sz="3200" b="0" baseline="-25000"/>
              <a:t>w</a:t>
            </a:r>
          </a:p>
        </p:txBody>
      </p:sp>
      <p:sp>
        <p:nvSpPr>
          <p:cNvPr id="16389" name="Text Box 12">
            <a:extLst>
              <a:ext uri="{FF2B5EF4-FFF2-40B4-BE49-F238E27FC236}">
                <a16:creationId xmlns:a16="http://schemas.microsoft.com/office/drawing/2014/main" id="{12A25AFF-E637-4199-B5D5-E46307874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62200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200" b="0"/>
              <a:t>Elbow: R</a:t>
            </a:r>
            <a:r>
              <a:rPr lang="en-US" altLang="en-US" sz="3200" b="0" baseline="-25000"/>
              <a:t>s</a:t>
            </a:r>
            <a:r>
              <a:rPr lang="en-US" altLang="en-US" sz="3200" b="0"/>
              <a:t>T</a:t>
            </a:r>
            <a:r>
              <a:rPr lang="en-US" altLang="en-US" sz="3200" b="0" baseline="-25000"/>
              <a:t>es</a:t>
            </a:r>
            <a:r>
              <a:rPr lang="en-US" altLang="en-US" sz="3200" b="0"/>
              <a:t>R</a:t>
            </a:r>
            <a:r>
              <a:rPr lang="en-US" altLang="en-US" sz="3200" b="0" baseline="-25000"/>
              <a:t>e</a:t>
            </a:r>
          </a:p>
        </p:txBody>
      </p:sp>
      <p:sp>
        <p:nvSpPr>
          <p:cNvPr id="16390" name="Text Box 13">
            <a:extLst>
              <a:ext uri="{FF2B5EF4-FFF2-40B4-BE49-F238E27FC236}">
                <a16:creationId xmlns:a16="http://schemas.microsoft.com/office/drawing/2014/main" id="{A0528CDD-64A2-4413-982F-0D7859C7A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2460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200" b="0"/>
              <a:t>Shoulder: R</a:t>
            </a:r>
            <a:r>
              <a:rPr lang="en-US" altLang="en-US" sz="3200" b="0" baseline="-25000"/>
              <a:t>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8111F25-6992-4068-A3DC-734B34A8E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Structure</a:t>
            </a:r>
          </a:p>
        </p:txBody>
      </p:sp>
      <p:sp>
        <p:nvSpPr>
          <p:cNvPr id="17411" name="Text Box 14">
            <a:extLst>
              <a:ext uri="{FF2B5EF4-FFF2-40B4-BE49-F238E27FC236}">
                <a16:creationId xmlns:a16="http://schemas.microsoft.com/office/drawing/2014/main" id="{0ABB40C3-0BB6-4FB8-AF27-A0CB9E76E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7696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§"/>
            </a:pPr>
            <a:r>
              <a:rPr lang="en-US" altLang="en-US" sz="2800" b="0"/>
              <a:t> Depth first traversal of the tree</a:t>
            </a:r>
          </a:p>
          <a:p>
            <a:pPr algn="l" eaLnBrk="1" hangingPunct="1">
              <a:buFont typeface="Wingdings" panose="05000000000000000000" pitchFamily="2" charset="2"/>
              <a:buChar char="§"/>
            </a:pPr>
            <a:r>
              <a:rPr lang="en-US" altLang="en-US" sz="2800" b="0"/>
              <a:t> Push matrix when entering a node</a:t>
            </a:r>
          </a:p>
          <a:p>
            <a:pPr algn="l" eaLnBrk="1" hangingPunct="1">
              <a:buFont typeface="Wingdings" panose="05000000000000000000" pitchFamily="2" charset="2"/>
              <a:buChar char="§"/>
            </a:pPr>
            <a:r>
              <a:rPr lang="en-US" altLang="en-US" sz="2800" b="0"/>
              <a:t> Pop matrix when leaving a node</a:t>
            </a:r>
          </a:p>
          <a:p>
            <a:pPr algn="l" eaLnBrk="1" hangingPunct="1">
              <a:buFont typeface="Wingdings" panose="05000000000000000000" pitchFamily="2" charset="2"/>
              <a:buChar char="§"/>
            </a:pPr>
            <a:r>
              <a:rPr lang="en-US" altLang="en-US" sz="2800" b="0"/>
              <a:t> Render the node as you encounter it</a:t>
            </a:r>
          </a:p>
          <a:p>
            <a:pPr algn="l" eaLnBrk="1" hangingPunct="1">
              <a:buFont typeface="Wingdings" panose="05000000000000000000" pitchFamily="2" charset="2"/>
              <a:buChar char="§"/>
            </a:pPr>
            <a:r>
              <a:rPr lang="en-US" altLang="en-US" sz="2800" b="0"/>
              <a:t> Example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42" name="Rectangle 26">
            <a:extLst>
              <a:ext uri="{FF2B5EF4-FFF2-40B4-BE49-F238E27FC236}">
                <a16:creationId xmlns:a16="http://schemas.microsoft.com/office/drawing/2014/main" id="{06C42836-AF6A-4874-A643-7EE3432DB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5720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2438" name="Rectangle 22">
            <a:extLst>
              <a:ext uri="{FF2B5EF4-FFF2-40B4-BE49-F238E27FC236}">
                <a16:creationId xmlns:a16="http://schemas.microsoft.com/office/drawing/2014/main" id="{5BE0A5F4-660F-426D-81BB-AA6EB003A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2435" name="Rectangle 19">
            <a:extLst>
              <a:ext uri="{FF2B5EF4-FFF2-40B4-BE49-F238E27FC236}">
                <a16:creationId xmlns:a16="http://schemas.microsoft.com/office/drawing/2014/main" id="{72194F60-8B65-4392-8DD0-061221C53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447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8125AF50-D414-4F6C-9CAA-39DDBABF1B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Structure</a:t>
            </a:r>
          </a:p>
        </p:txBody>
      </p:sp>
      <p:sp>
        <p:nvSpPr>
          <p:cNvPr id="18438" name="Text Box 3">
            <a:extLst>
              <a:ext uri="{FF2B5EF4-FFF2-40B4-BE49-F238E27FC236}">
                <a16:creationId xmlns:a16="http://schemas.microsoft.com/office/drawing/2014/main" id="{1DE1BC7B-3776-48B6-B92D-80695AE0C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52600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Shoulder </a:t>
            </a:r>
            <a:endParaRPr lang="en-US" altLang="en-US" sz="2400" b="0" baseline="-25000"/>
          </a:p>
        </p:txBody>
      </p:sp>
      <p:sp>
        <p:nvSpPr>
          <p:cNvPr id="18439" name="Text Box 4">
            <a:extLst>
              <a:ext uri="{FF2B5EF4-FFF2-40B4-BE49-F238E27FC236}">
                <a16:creationId xmlns:a16="http://schemas.microsoft.com/office/drawing/2014/main" id="{87EDA4F8-A40D-4E5A-92AB-2EACB9BD0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32004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Elbow </a:t>
            </a:r>
            <a:endParaRPr lang="en-US" altLang="en-US" sz="2400" b="0" baseline="-25000"/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E87A2CB9-63F0-46B3-B00F-642A53454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3" y="44958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Wrist </a:t>
            </a:r>
            <a:endParaRPr lang="en-US" altLang="en-US" sz="2400" b="0" baseline="-25000"/>
          </a:p>
        </p:txBody>
      </p:sp>
      <p:sp>
        <p:nvSpPr>
          <p:cNvPr id="18441" name="Line 6">
            <a:extLst>
              <a:ext uri="{FF2B5EF4-FFF2-40B4-BE49-F238E27FC236}">
                <a16:creationId xmlns:a16="http://schemas.microsoft.com/office/drawing/2014/main" id="{8B9093A2-48AC-4F13-960B-1DCD0F3EA6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0475" y="21336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7">
            <a:extLst>
              <a:ext uri="{FF2B5EF4-FFF2-40B4-BE49-F238E27FC236}">
                <a16:creationId xmlns:a16="http://schemas.microsoft.com/office/drawing/2014/main" id="{2D6BA7D3-CBF5-4E0E-958E-29AA8E778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675" y="3581400"/>
            <a:ext cx="838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8">
            <a:extLst>
              <a:ext uri="{FF2B5EF4-FFF2-40B4-BE49-F238E27FC236}">
                <a16:creationId xmlns:a16="http://schemas.microsoft.com/office/drawing/2014/main" id="{CEA93D3B-64D1-4ED8-B128-0625313C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17526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s</a:t>
            </a:r>
          </a:p>
        </p:txBody>
      </p:sp>
      <p:sp>
        <p:nvSpPr>
          <p:cNvPr id="18444" name="Text Box 9">
            <a:extLst>
              <a:ext uri="{FF2B5EF4-FFF2-40B4-BE49-F238E27FC236}">
                <a16:creationId xmlns:a16="http://schemas.microsoft.com/office/drawing/2014/main" id="{F3823B4E-A0E4-4155-AAB7-1D31D487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3200400"/>
            <a:ext cx="703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e</a:t>
            </a:r>
          </a:p>
        </p:txBody>
      </p:sp>
      <p:sp>
        <p:nvSpPr>
          <p:cNvPr id="18445" name="Text Box 10">
            <a:extLst>
              <a:ext uri="{FF2B5EF4-FFF2-40B4-BE49-F238E27FC236}">
                <a16:creationId xmlns:a16="http://schemas.microsoft.com/office/drawing/2014/main" id="{931BBD35-0B9F-427E-926A-598DE179D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44958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w</a:t>
            </a:r>
          </a:p>
        </p:txBody>
      </p:sp>
      <p:sp>
        <p:nvSpPr>
          <p:cNvPr id="18446" name="Text Box 11">
            <a:extLst>
              <a:ext uri="{FF2B5EF4-FFF2-40B4-BE49-F238E27FC236}">
                <a16:creationId xmlns:a16="http://schemas.microsoft.com/office/drawing/2014/main" id="{5A4385BE-F7DD-4257-B378-D271C7342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2438400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es</a:t>
            </a:r>
          </a:p>
        </p:txBody>
      </p:sp>
      <p:sp>
        <p:nvSpPr>
          <p:cNvPr id="18447" name="Text Box 12">
            <a:extLst>
              <a:ext uri="{FF2B5EF4-FFF2-40B4-BE49-F238E27FC236}">
                <a16:creationId xmlns:a16="http://schemas.microsoft.com/office/drawing/2014/main" id="{07B28DA9-599C-4EC4-9900-17FB3AA2C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5" y="3810000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we</a:t>
            </a:r>
          </a:p>
        </p:txBody>
      </p:sp>
      <p:sp>
        <p:nvSpPr>
          <p:cNvPr id="18448" name="Line 14">
            <a:extLst>
              <a:ext uri="{FF2B5EF4-FFF2-40B4-BE49-F238E27FC236}">
                <a16:creationId xmlns:a16="http://schemas.microsoft.com/office/drawing/2014/main" id="{6947361D-D42A-40E5-B8AE-7F190DDB0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209800"/>
            <a:ext cx="1219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Text Box 15">
            <a:extLst>
              <a:ext uri="{FF2B5EF4-FFF2-40B4-BE49-F238E27FC236}">
                <a16:creationId xmlns:a16="http://schemas.microsoft.com/office/drawing/2014/main" id="{F31FA89A-B26F-4F14-A4BA-63AA75223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28194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Torso - R</a:t>
            </a:r>
            <a:r>
              <a:rPr lang="en-US" altLang="en-US" sz="2400" b="0" baseline="-25000"/>
              <a:t>t</a:t>
            </a:r>
          </a:p>
        </p:txBody>
      </p:sp>
      <p:sp>
        <p:nvSpPr>
          <p:cNvPr id="18450" name="Text Box 16">
            <a:extLst>
              <a:ext uri="{FF2B5EF4-FFF2-40B4-BE49-F238E27FC236}">
                <a16:creationId xmlns:a16="http://schemas.microsoft.com/office/drawing/2014/main" id="{61BD0AAF-76E5-49D3-BE8A-D0837EE48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588" y="2209800"/>
            <a:ext cx="528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ts</a:t>
            </a:r>
          </a:p>
        </p:txBody>
      </p:sp>
      <p:sp>
        <p:nvSpPr>
          <p:cNvPr id="572434" name="Text Box 18">
            <a:extLst>
              <a:ext uri="{FF2B5EF4-FFF2-40B4-BE49-F238E27FC236}">
                <a16:creationId xmlns:a16="http://schemas.microsoft.com/office/drawing/2014/main" id="{58956140-342F-41F2-B2DA-82B1BBB22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486400"/>
            <a:ext cx="220980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R</a:t>
            </a:r>
            <a:r>
              <a:rPr lang="en-US" altLang="en-US" sz="2400" b="0" baseline="-25000"/>
              <a:t>s</a:t>
            </a:r>
          </a:p>
        </p:txBody>
      </p:sp>
      <p:sp>
        <p:nvSpPr>
          <p:cNvPr id="572437" name="Text Box 21">
            <a:extLst>
              <a:ext uri="{FF2B5EF4-FFF2-40B4-BE49-F238E27FC236}">
                <a16:creationId xmlns:a16="http://schemas.microsoft.com/office/drawing/2014/main" id="{2F3F2F0A-681B-45EF-99ED-F5D8F5574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029200"/>
            <a:ext cx="220980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R</a:t>
            </a:r>
            <a:r>
              <a:rPr lang="en-US" altLang="en-US" sz="2400" b="0" baseline="-25000"/>
              <a:t>s</a:t>
            </a:r>
            <a:r>
              <a:rPr lang="en-US" altLang="en-US" sz="2400" b="0"/>
              <a:t>T</a:t>
            </a:r>
            <a:r>
              <a:rPr lang="en-US" altLang="en-US" sz="2400" b="0" baseline="-25000"/>
              <a:t>es</a:t>
            </a:r>
            <a:r>
              <a:rPr lang="en-US" altLang="en-US" sz="2400" b="0"/>
              <a:t>R</a:t>
            </a:r>
            <a:r>
              <a:rPr lang="en-US" altLang="en-US" sz="2400" b="0" baseline="-25000"/>
              <a:t>e</a:t>
            </a:r>
          </a:p>
        </p:txBody>
      </p:sp>
      <p:sp>
        <p:nvSpPr>
          <p:cNvPr id="572441" name="Text Box 25">
            <a:extLst>
              <a:ext uri="{FF2B5EF4-FFF2-40B4-BE49-F238E27FC236}">
                <a16:creationId xmlns:a16="http://schemas.microsoft.com/office/drawing/2014/main" id="{24E44FB8-43DD-4EB0-9555-91B20C14B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572000"/>
            <a:ext cx="220980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R</a:t>
            </a:r>
            <a:r>
              <a:rPr lang="en-US" altLang="en-US" sz="2400" b="0" baseline="-25000"/>
              <a:t>s</a:t>
            </a:r>
            <a:r>
              <a:rPr lang="en-US" altLang="en-US" sz="2400" b="0"/>
              <a:t>T</a:t>
            </a:r>
            <a:r>
              <a:rPr lang="en-US" altLang="en-US" sz="2400" b="0" baseline="-25000"/>
              <a:t>es</a:t>
            </a:r>
            <a:r>
              <a:rPr lang="en-US" altLang="en-US" sz="2400" b="0"/>
              <a:t>R</a:t>
            </a:r>
            <a:r>
              <a:rPr lang="en-US" altLang="en-US" sz="2400" b="0" baseline="-25000"/>
              <a:t>e</a:t>
            </a:r>
            <a:r>
              <a:rPr lang="en-US" altLang="en-US" sz="2400" b="0"/>
              <a:t>T</a:t>
            </a:r>
            <a:r>
              <a:rPr lang="en-US" altLang="en-US" sz="2400" b="0" baseline="-25000"/>
              <a:t>we</a:t>
            </a:r>
            <a:r>
              <a:rPr lang="en-US" altLang="en-US" sz="2400" b="0"/>
              <a:t>R</a:t>
            </a:r>
            <a:r>
              <a:rPr lang="en-US" altLang="en-US" sz="2400" b="0" baseline="-25000"/>
              <a:t>w</a:t>
            </a:r>
          </a:p>
        </p:txBody>
      </p:sp>
      <p:sp>
        <p:nvSpPr>
          <p:cNvPr id="572443" name="Line 27">
            <a:extLst>
              <a:ext uri="{FF2B5EF4-FFF2-40B4-BE49-F238E27FC236}">
                <a16:creationId xmlns:a16="http://schemas.microsoft.com/office/drawing/2014/main" id="{EE13443D-7D18-4065-A86B-35539B7AB4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2286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44" name="Line 28">
            <a:extLst>
              <a:ext uri="{FF2B5EF4-FFF2-40B4-BE49-F238E27FC236}">
                <a16:creationId xmlns:a16="http://schemas.microsoft.com/office/drawing/2014/main" id="{542AF6AE-7745-4E5D-844B-6994C01DB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2445" name="Line 29">
            <a:extLst>
              <a:ext uri="{FF2B5EF4-FFF2-40B4-BE49-F238E27FC236}">
                <a16:creationId xmlns:a16="http://schemas.microsoft.com/office/drawing/2014/main" id="{A3987915-FE54-4899-9C92-5F1CB47885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42" grpId="0" animBg="1"/>
      <p:bldP spid="572438" grpId="0" animBg="1"/>
      <p:bldP spid="572435" grpId="0" animBg="1"/>
      <p:bldP spid="572434" grpId="0" animBg="1"/>
      <p:bldP spid="572437" grpId="0" animBg="1"/>
      <p:bldP spid="5724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1AD1DED-ACF8-41AC-8837-38E0543D6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5720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E1220FA-1DF1-4BB5-9F01-A586D2CD7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383C9DF-E1C0-41DC-9597-6806272F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447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0365CD5B-FCB7-43D2-9C6F-DEC0270E4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Structure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8A62E6C5-65D9-406E-A82E-F1CF0F6AC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52600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Shoulder </a:t>
            </a:r>
            <a:endParaRPr lang="en-US" altLang="en-US" sz="2400" b="0" baseline="-25000"/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5916CBA5-172B-42C7-B005-7628BB68E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32004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Elbow </a:t>
            </a:r>
            <a:endParaRPr lang="en-US" altLang="en-US" sz="2400" b="0" baseline="-25000"/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931651D4-8A55-497F-A918-2F3D2E835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3" y="44958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Wrist </a:t>
            </a:r>
            <a:endParaRPr lang="en-US" altLang="en-US" sz="2400" b="0" baseline="-25000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B0AE6473-FB6C-443E-9519-6886857C2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0475" y="21336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6B44A46C-0329-4957-AA10-7B6051243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675" y="3581400"/>
            <a:ext cx="838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F1F87770-08A7-4CBA-853F-173C1CD25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17526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s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52C736FD-C626-4BF5-8B24-C6AF644D7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3200400"/>
            <a:ext cx="703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e</a:t>
            </a: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7F0BAB1A-9CCD-4C1E-8F15-679EAC794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44958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w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9E6D621F-BE57-468A-8DC7-BADAF1D15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2438400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es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3A1C9FD0-D96E-43F2-9C70-66D2C38C8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5" y="3810000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we</a:t>
            </a:r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149558ED-DF36-4F06-8FE7-09C0D5022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209800"/>
            <a:ext cx="1219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5FA67115-D494-4502-AE6A-BEADA3B75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28194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Torso - R</a:t>
            </a:r>
            <a:r>
              <a:rPr lang="en-US" altLang="en-US" sz="2400" b="0" baseline="-25000"/>
              <a:t>t</a:t>
            </a:r>
          </a:p>
        </p:txBody>
      </p:sp>
      <p:sp>
        <p:nvSpPr>
          <p:cNvPr id="19474" name="Text Box 18">
            <a:extLst>
              <a:ext uri="{FF2B5EF4-FFF2-40B4-BE49-F238E27FC236}">
                <a16:creationId xmlns:a16="http://schemas.microsoft.com/office/drawing/2014/main" id="{D6E38F95-0D5F-416C-85B1-B5C4563BC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588" y="2209800"/>
            <a:ext cx="528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ts</a:t>
            </a:r>
          </a:p>
        </p:txBody>
      </p:sp>
      <p:sp>
        <p:nvSpPr>
          <p:cNvPr id="19475" name="Text Box 19">
            <a:extLst>
              <a:ext uri="{FF2B5EF4-FFF2-40B4-BE49-F238E27FC236}">
                <a16:creationId xmlns:a16="http://schemas.microsoft.com/office/drawing/2014/main" id="{426AF581-899A-4350-A766-84A10FED3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486400"/>
            <a:ext cx="220980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R</a:t>
            </a:r>
            <a:r>
              <a:rPr lang="en-US" altLang="en-US" sz="2400" b="0" baseline="-25000"/>
              <a:t>s</a:t>
            </a:r>
          </a:p>
        </p:txBody>
      </p:sp>
      <p:sp>
        <p:nvSpPr>
          <p:cNvPr id="19476" name="Text Box 20">
            <a:extLst>
              <a:ext uri="{FF2B5EF4-FFF2-40B4-BE49-F238E27FC236}">
                <a16:creationId xmlns:a16="http://schemas.microsoft.com/office/drawing/2014/main" id="{BD9649EB-7941-4D4D-A047-C1FB53857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029200"/>
            <a:ext cx="220980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R</a:t>
            </a:r>
            <a:r>
              <a:rPr lang="en-US" altLang="en-US" sz="2400" b="0" baseline="-25000"/>
              <a:t>s</a:t>
            </a:r>
            <a:r>
              <a:rPr lang="en-US" altLang="en-US" sz="2400" b="0"/>
              <a:t>T</a:t>
            </a:r>
            <a:r>
              <a:rPr lang="en-US" altLang="en-US" sz="2400" b="0" baseline="-25000"/>
              <a:t>es</a:t>
            </a:r>
            <a:r>
              <a:rPr lang="en-US" altLang="en-US" sz="2400" b="0"/>
              <a:t>R</a:t>
            </a:r>
            <a:r>
              <a:rPr lang="en-US" altLang="en-US" sz="2400" b="0" baseline="-25000"/>
              <a:t>e</a:t>
            </a:r>
          </a:p>
        </p:txBody>
      </p:sp>
      <p:sp>
        <p:nvSpPr>
          <p:cNvPr id="19477" name="Line 22">
            <a:extLst>
              <a:ext uri="{FF2B5EF4-FFF2-40B4-BE49-F238E27FC236}">
                <a16:creationId xmlns:a16="http://schemas.microsoft.com/office/drawing/2014/main" id="{F76AD260-8776-478C-AFE6-AE8E1D5AB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2286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3">
            <a:extLst>
              <a:ext uri="{FF2B5EF4-FFF2-40B4-BE49-F238E27FC236}">
                <a16:creationId xmlns:a16="http://schemas.microsoft.com/office/drawing/2014/main" id="{1FCCE1C7-96F6-4D82-BF0D-9087B87EC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24">
            <a:extLst>
              <a:ext uri="{FF2B5EF4-FFF2-40B4-BE49-F238E27FC236}">
                <a16:creationId xmlns:a16="http://schemas.microsoft.com/office/drawing/2014/main" id="{36BCBB35-B933-497C-9A2A-BC8795A3F5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5993" name="Line 25">
            <a:extLst>
              <a:ext uri="{FF2B5EF4-FFF2-40B4-BE49-F238E27FC236}">
                <a16:creationId xmlns:a16="http://schemas.microsoft.com/office/drawing/2014/main" id="{CDC46F96-5486-470C-A8C2-5921F0F00B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2098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39" name="Rectangle 23">
            <a:extLst>
              <a:ext uri="{FF2B5EF4-FFF2-40B4-BE49-F238E27FC236}">
                <a16:creationId xmlns:a16="http://schemas.microsoft.com/office/drawing/2014/main" id="{8E16D8F0-0599-4235-BB42-733455717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8956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A03249D-2434-48B5-BE8E-DDDB1F19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5720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9626524-8B76-4020-93F1-BB426DE6E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28C9F32C-C585-4BFA-BFF5-16C5B93F0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447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275C228B-7863-4156-8EC9-9C3AE20B0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Structure</a:t>
            </a:r>
          </a:p>
        </p:txBody>
      </p:sp>
      <p:sp>
        <p:nvSpPr>
          <p:cNvPr id="20487" name="Text Box 6">
            <a:extLst>
              <a:ext uri="{FF2B5EF4-FFF2-40B4-BE49-F238E27FC236}">
                <a16:creationId xmlns:a16="http://schemas.microsoft.com/office/drawing/2014/main" id="{D8B3D009-0A92-41B9-A8BD-C27B3698E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52600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Shoulder </a:t>
            </a:r>
            <a:endParaRPr lang="en-US" altLang="en-US" sz="2400" b="0" baseline="-25000"/>
          </a:p>
        </p:txBody>
      </p:sp>
      <p:sp>
        <p:nvSpPr>
          <p:cNvPr id="20488" name="Text Box 7">
            <a:extLst>
              <a:ext uri="{FF2B5EF4-FFF2-40B4-BE49-F238E27FC236}">
                <a16:creationId xmlns:a16="http://schemas.microsoft.com/office/drawing/2014/main" id="{38C11FC7-D24C-48C2-BCF6-2337EB50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32004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Elbow </a:t>
            </a:r>
            <a:endParaRPr lang="en-US" altLang="en-US" sz="2400" b="0" baseline="-25000"/>
          </a:p>
        </p:txBody>
      </p:sp>
      <p:sp>
        <p:nvSpPr>
          <p:cNvPr id="20489" name="Text Box 8">
            <a:extLst>
              <a:ext uri="{FF2B5EF4-FFF2-40B4-BE49-F238E27FC236}">
                <a16:creationId xmlns:a16="http://schemas.microsoft.com/office/drawing/2014/main" id="{68D0ECB5-559F-4787-8042-5FA637A72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3" y="44958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Wrist </a:t>
            </a:r>
            <a:endParaRPr lang="en-US" altLang="en-US" sz="2400" b="0" baseline="-25000"/>
          </a:p>
        </p:txBody>
      </p:sp>
      <p:sp>
        <p:nvSpPr>
          <p:cNvPr id="20490" name="Line 9">
            <a:extLst>
              <a:ext uri="{FF2B5EF4-FFF2-40B4-BE49-F238E27FC236}">
                <a16:creationId xmlns:a16="http://schemas.microsoft.com/office/drawing/2014/main" id="{D2E41D90-04E1-4C29-81FE-85658E9D5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0475" y="21336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E90FD9A3-1AD8-4BAA-90DF-79654643C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675" y="3581400"/>
            <a:ext cx="838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1">
            <a:extLst>
              <a:ext uri="{FF2B5EF4-FFF2-40B4-BE49-F238E27FC236}">
                <a16:creationId xmlns:a16="http://schemas.microsoft.com/office/drawing/2014/main" id="{BC61868C-27D8-4F39-A6E3-1E2B3B28D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17526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s</a:t>
            </a:r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C4C64D06-5C1B-4B0A-9779-6A70017BB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3200400"/>
            <a:ext cx="703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e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D572D79-2CDF-4ADE-94D5-BB4CF184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44958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w</a:t>
            </a:r>
          </a:p>
        </p:txBody>
      </p:sp>
      <p:sp>
        <p:nvSpPr>
          <p:cNvPr id="20495" name="Text Box 14">
            <a:extLst>
              <a:ext uri="{FF2B5EF4-FFF2-40B4-BE49-F238E27FC236}">
                <a16:creationId xmlns:a16="http://schemas.microsoft.com/office/drawing/2014/main" id="{5FC8DC2F-E4E6-4A2B-AE24-EB3B0D895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2438400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es</a:t>
            </a:r>
          </a:p>
        </p:txBody>
      </p:sp>
      <p:sp>
        <p:nvSpPr>
          <p:cNvPr id="20496" name="Text Box 15">
            <a:extLst>
              <a:ext uri="{FF2B5EF4-FFF2-40B4-BE49-F238E27FC236}">
                <a16:creationId xmlns:a16="http://schemas.microsoft.com/office/drawing/2014/main" id="{9927FE80-3500-457E-B492-ECAE0EA47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5" y="3810000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we</a:t>
            </a:r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5C2EB47E-2437-4BCA-9CE6-21C16EA9C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209800"/>
            <a:ext cx="1219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7">
            <a:extLst>
              <a:ext uri="{FF2B5EF4-FFF2-40B4-BE49-F238E27FC236}">
                <a16:creationId xmlns:a16="http://schemas.microsoft.com/office/drawing/2014/main" id="{330699D4-2BC2-44C8-94E5-0565EF229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28194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Torso - R</a:t>
            </a:r>
            <a:r>
              <a:rPr lang="en-US" altLang="en-US" sz="2400" b="0" baseline="-25000"/>
              <a:t>t</a:t>
            </a:r>
          </a:p>
        </p:txBody>
      </p:sp>
      <p:sp>
        <p:nvSpPr>
          <p:cNvPr id="20499" name="Text Box 18">
            <a:extLst>
              <a:ext uri="{FF2B5EF4-FFF2-40B4-BE49-F238E27FC236}">
                <a16:creationId xmlns:a16="http://schemas.microsoft.com/office/drawing/2014/main" id="{46BD0769-0E8A-48BB-A37C-6FE39DDF4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588" y="2209800"/>
            <a:ext cx="528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ts</a:t>
            </a:r>
          </a:p>
        </p:txBody>
      </p:sp>
      <p:sp>
        <p:nvSpPr>
          <p:cNvPr id="20500" name="Text Box 19">
            <a:extLst>
              <a:ext uri="{FF2B5EF4-FFF2-40B4-BE49-F238E27FC236}">
                <a16:creationId xmlns:a16="http://schemas.microsoft.com/office/drawing/2014/main" id="{2B472A9F-2706-4124-8423-AE9C9B31B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486400"/>
            <a:ext cx="220980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R</a:t>
            </a:r>
            <a:r>
              <a:rPr lang="en-US" altLang="en-US" sz="2400" b="0" baseline="-25000"/>
              <a:t>s</a:t>
            </a:r>
          </a:p>
        </p:txBody>
      </p:sp>
      <p:sp>
        <p:nvSpPr>
          <p:cNvPr id="598038" name="Text Box 22">
            <a:extLst>
              <a:ext uri="{FF2B5EF4-FFF2-40B4-BE49-F238E27FC236}">
                <a16:creationId xmlns:a16="http://schemas.microsoft.com/office/drawing/2014/main" id="{BC9819A9-F101-458D-8686-5999B852A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029200"/>
            <a:ext cx="220980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R</a:t>
            </a:r>
            <a:r>
              <a:rPr lang="en-US" altLang="en-US" sz="2400" b="0" baseline="-25000"/>
              <a:t>s</a:t>
            </a:r>
            <a:r>
              <a:rPr lang="en-US" altLang="en-US" sz="2400" b="0"/>
              <a:t>T</a:t>
            </a:r>
            <a:r>
              <a:rPr lang="en-US" altLang="en-US" sz="2400" b="0" baseline="-25000"/>
              <a:t>ts</a:t>
            </a:r>
            <a:r>
              <a:rPr lang="en-US" altLang="en-US" sz="2400" b="0"/>
              <a:t>R</a:t>
            </a:r>
            <a:r>
              <a:rPr lang="en-US" altLang="en-US" sz="2400" b="0" baseline="-25000"/>
              <a:t>t</a:t>
            </a:r>
          </a:p>
        </p:txBody>
      </p:sp>
      <p:sp>
        <p:nvSpPr>
          <p:cNvPr id="20502" name="Line 25">
            <a:extLst>
              <a:ext uri="{FF2B5EF4-FFF2-40B4-BE49-F238E27FC236}">
                <a16:creationId xmlns:a16="http://schemas.microsoft.com/office/drawing/2014/main" id="{B10E9305-406E-4720-97B1-8D0F226F86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2286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6">
            <a:extLst>
              <a:ext uri="{FF2B5EF4-FFF2-40B4-BE49-F238E27FC236}">
                <a16:creationId xmlns:a16="http://schemas.microsoft.com/office/drawing/2014/main" id="{8446B7B4-A8DB-494A-BA9A-F48BF1733E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7">
            <a:extLst>
              <a:ext uri="{FF2B5EF4-FFF2-40B4-BE49-F238E27FC236}">
                <a16:creationId xmlns:a16="http://schemas.microsoft.com/office/drawing/2014/main" id="{96A22EE9-FF60-4EBC-BFBC-1D2DA806F4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8">
            <a:extLst>
              <a:ext uri="{FF2B5EF4-FFF2-40B4-BE49-F238E27FC236}">
                <a16:creationId xmlns:a16="http://schemas.microsoft.com/office/drawing/2014/main" id="{576C1445-FDD8-4989-B804-F53F7AACFA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2098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45" name="Line 29">
            <a:extLst>
              <a:ext uri="{FF2B5EF4-FFF2-40B4-BE49-F238E27FC236}">
                <a16:creationId xmlns:a16="http://schemas.microsoft.com/office/drawing/2014/main" id="{48F7850A-5AEA-4FC5-BF7C-2C078692D4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286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46" name="Line 30">
            <a:extLst>
              <a:ext uri="{FF2B5EF4-FFF2-40B4-BE49-F238E27FC236}">
                <a16:creationId xmlns:a16="http://schemas.microsoft.com/office/drawing/2014/main" id="{C9215595-6E41-4178-B169-E480F587B3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2209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39" grpId="0" animBg="1"/>
      <p:bldP spid="5980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9FBD6C0-85C4-4758-880E-916E0DDC8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8956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AF9E9CF-75B0-43DB-8A95-ECC240BA1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5720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683445C-8728-48E6-A642-EB39B7F94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0859A50-B120-4894-9567-27155528B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447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E9685AB9-DEFB-41A7-8C5E-19648CB29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Structure</a:t>
            </a: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8A27D458-74E1-4CEE-8A28-651E88846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52600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Shoulder </a:t>
            </a:r>
            <a:endParaRPr lang="en-US" altLang="en-US" sz="2400" b="0" baseline="-25000"/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CE1C5410-5075-41E2-A037-36AADB073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32004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Elbow </a:t>
            </a:r>
            <a:endParaRPr lang="en-US" altLang="en-US" sz="2400" b="0" baseline="-25000"/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669ECA4D-95FB-4D6C-9824-31443F30F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3" y="44958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Wrist </a:t>
            </a:r>
            <a:endParaRPr lang="en-US" altLang="en-US" sz="2400" b="0" baseline="-25000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B58FB714-DABB-42DE-831D-1FD2F3F72B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0475" y="21336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7C1150CF-1D8F-426B-9853-E19F3C90C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675" y="3581400"/>
            <a:ext cx="838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DCC7261B-7537-4611-8B57-E56A6752E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17526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s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FDFD5BDD-6EE8-4208-ADA0-134A5A874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3200400"/>
            <a:ext cx="703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e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7656E838-1AAC-4EDF-B97F-760EAD780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44958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w</a:t>
            </a:r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D9CA9E58-5E46-4F08-9EB5-8643C9F02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2438400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es</a:t>
            </a:r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C5CA0AA5-9631-4625-9EB6-55CDFDDC3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5" y="3810000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we</a:t>
            </a:r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D281B72C-9709-4D28-A9A7-A2A429D8A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209800"/>
            <a:ext cx="1219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Text Box 18">
            <a:extLst>
              <a:ext uri="{FF2B5EF4-FFF2-40B4-BE49-F238E27FC236}">
                <a16:creationId xmlns:a16="http://schemas.microsoft.com/office/drawing/2014/main" id="{CDDD89E7-125B-432F-80AA-DB47D2147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28194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Torso - R</a:t>
            </a:r>
            <a:r>
              <a:rPr lang="en-US" altLang="en-US" sz="2400" b="0" baseline="-25000"/>
              <a:t>t</a:t>
            </a:r>
          </a:p>
        </p:txBody>
      </p:sp>
      <p:sp>
        <p:nvSpPr>
          <p:cNvPr id="21523" name="Text Box 19">
            <a:extLst>
              <a:ext uri="{FF2B5EF4-FFF2-40B4-BE49-F238E27FC236}">
                <a16:creationId xmlns:a16="http://schemas.microsoft.com/office/drawing/2014/main" id="{D1FC79CA-8B03-4CBB-9DAD-41FD8B81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588" y="2209800"/>
            <a:ext cx="528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ts</a:t>
            </a: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EC911128-181B-43A0-948E-4D042048F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486400"/>
            <a:ext cx="220980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R</a:t>
            </a:r>
            <a:r>
              <a:rPr lang="en-US" altLang="en-US" sz="2400" b="0" baseline="-25000"/>
              <a:t>s</a:t>
            </a:r>
          </a:p>
        </p:txBody>
      </p:sp>
      <p:sp>
        <p:nvSpPr>
          <p:cNvPr id="21525" name="Line 22">
            <a:extLst>
              <a:ext uri="{FF2B5EF4-FFF2-40B4-BE49-F238E27FC236}">
                <a16:creationId xmlns:a16="http://schemas.microsoft.com/office/drawing/2014/main" id="{9711A1CA-677F-4924-9755-AA6F78CA37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2286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3">
            <a:extLst>
              <a:ext uri="{FF2B5EF4-FFF2-40B4-BE49-F238E27FC236}">
                <a16:creationId xmlns:a16="http://schemas.microsoft.com/office/drawing/2014/main" id="{C53ED312-675F-4788-BA58-2879D342C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4">
            <a:extLst>
              <a:ext uri="{FF2B5EF4-FFF2-40B4-BE49-F238E27FC236}">
                <a16:creationId xmlns:a16="http://schemas.microsoft.com/office/drawing/2014/main" id="{638C0914-5588-4379-9625-7D35F87EA4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5">
            <a:extLst>
              <a:ext uri="{FF2B5EF4-FFF2-40B4-BE49-F238E27FC236}">
                <a16:creationId xmlns:a16="http://schemas.microsoft.com/office/drawing/2014/main" id="{16745ED6-6025-40F0-8C8B-F7B0DE5D6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2098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6">
            <a:extLst>
              <a:ext uri="{FF2B5EF4-FFF2-40B4-BE49-F238E27FC236}">
                <a16:creationId xmlns:a16="http://schemas.microsoft.com/office/drawing/2014/main" id="{9233BD1A-2CD4-445E-955A-39A0CF080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286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27">
            <a:extLst>
              <a:ext uri="{FF2B5EF4-FFF2-40B4-BE49-F238E27FC236}">
                <a16:creationId xmlns:a16="http://schemas.microsoft.com/office/drawing/2014/main" id="{FA103E07-AD23-4769-A547-04373C1A24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2209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4063A4F-52B0-434E-8DD9-46E6A8B53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Animations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1BBD17-759F-4F28-87EC-3555B5E12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Need efficient representation of </a:t>
            </a:r>
          </a:p>
          <a:p>
            <a:pPr lvl="1" eaLnBrk="1" hangingPunct="1"/>
            <a:r>
              <a:rPr lang="en-US" altLang="en-US"/>
              <a:t>Model geometry </a:t>
            </a:r>
          </a:p>
          <a:p>
            <a:pPr lvl="1" eaLnBrk="1" hangingPunct="1"/>
            <a:r>
              <a:rPr lang="en-US" altLang="en-US"/>
              <a:t>Motion</a:t>
            </a:r>
          </a:p>
          <a:p>
            <a:pPr lvl="1" eaLnBrk="1" hangingPunct="1"/>
            <a:r>
              <a:rPr lang="en-US" altLang="en-US"/>
              <a:t>Interactive rendering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A0F2ECF-AAED-491E-A1D1-8F06A0208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8956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FA2E6E1-F81C-4A25-B671-448D1AF3F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5720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596635F-CA73-47A2-94B5-EC5604007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1066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610C8DF4-8233-411A-8588-28CE6AAFC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828800"/>
            <a:ext cx="1447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D5DE6686-F531-42F5-9E8D-77E50F0A5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Structure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8E1E0AEC-1DBE-4A71-A47E-5B907843F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52600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Shoulder </a:t>
            </a:r>
            <a:endParaRPr lang="en-US" altLang="en-US" sz="2400" b="0" baseline="-25000"/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188A726E-3898-424A-82B8-1DD27CA63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32004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Elbow </a:t>
            </a:r>
            <a:endParaRPr lang="en-US" altLang="en-US" sz="2400" b="0" baseline="-25000"/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6B29CEF5-028E-4038-B01A-8B1E454BE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3" y="44958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Wrist </a:t>
            </a:r>
            <a:endParaRPr lang="en-US" altLang="en-US" sz="2400" b="0" baseline="-25000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AA55954-0B0F-430E-B19D-0EEBB8966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0475" y="21336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B025E1A6-3750-4817-86D1-49180E1B6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675" y="3581400"/>
            <a:ext cx="838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C584C746-575F-4386-AEEB-5783D8C63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17526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s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D2D9DC42-5FA1-43E2-92AB-46715D599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3200400"/>
            <a:ext cx="703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e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6A0F4218-9159-418A-97F8-379A72957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44958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- R</a:t>
            </a:r>
            <a:r>
              <a:rPr lang="en-US" altLang="en-US" sz="2400" b="0" baseline="-25000"/>
              <a:t>w</a:t>
            </a:r>
          </a:p>
        </p:txBody>
      </p:sp>
      <p:sp>
        <p:nvSpPr>
          <p:cNvPr id="22543" name="Text Box 15">
            <a:extLst>
              <a:ext uri="{FF2B5EF4-FFF2-40B4-BE49-F238E27FC236}">
                <a16:creationId xmlns:a16="http://schemas.microsoft.com/office/drawing/2014/main" id="{73B25BC2-E21B-4C62-963D-A4AA2AF55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2438400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es</a:t>
            </a: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267D1486-F488-487F-9C5B-B83F4E1AE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5" y="3810000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we</a:t>
            </a:r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8BB2C747-02E1-4CDC-8365-B2CF9BFA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209800"/>
            <a:ext cx="1219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BADF9867-F6D4-4D12-848D-EE406FF42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28194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Torso - R</a:t>
            </a:r>
            <a:r>
              <a:rPr lang="en-US" altLang="en-US" sz="2400" b="0" baseline="-25000"/>
              <a:t>t</a:t>
            </a:r>
          </a:p>
        </p:txBody>
      </p:sp>
      <p:sp>
        <p:nvSpPr>
          <p:cNvPr id="22547" name="Text Box 19">
            <a:extLst>
              <a:ext uri="{FF2B5EF4-FFF2-40B4-BE49-F238E27FC236}">
                <a16:creationId xmlns:a16="http://schemas.microsoft.com/office/drawing/2014/main" id="{8A59BD8E-30F8-4698-86A0-C25DE030D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588" y="2209800"/>
            <a:ext cx="528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T</a:t>
            </a:r>
            <a:r>
              <a:rPr lang="en-US" altLang="en-US" sz="2400" b="0" baseline="-25000"/>
              <a:t>ts</a:t>
            </a:r>
          </a:p>
        </p:txBody>
      </p:sp>
      <p:sp>
        <p:nvSpPr>
          <p:cNvPr id="22548" name="Line 21">
            <a:extLst>
              <a:ext uri="{FF2B5EF4-FFF2-40B4-BE49-F238E27FC236}">
                <a16:creationId xmlns:a16="http://schemas.microsoft.com/office/drawing/2014/main" id="{BF2BD246-2080-4E33-A9FF-8B1B1CC013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2286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2">
            <a:extLst>
              <a:ext uri="{FF2B5EF4-FFF2-40B4-BE49-F238E27FC236}">
                <a16:creationId xmlns:a16="http://schemas.microsoft.com/office/drawing/2014/main" id="{8D39D0EF-DD93-44A8-BBD9-FC684EC7B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3">
            <a:extLst>
              <a:ext uri="{FF2B5EF4-FFF2-40B4-BE49-F238E27FC236}">
                <a16:creationId xmlns:a16="http://schemas.microsoft.com/office/drawing/2014/main" id="{19810092-858E-4261-8D4E-B3AB9C381A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4">
            <a:extLst>
              <a:ext uri="{FF2B5EF4-FFF2-40B4-BE49-F238E27FC236}">
                <a16:creationId xmlns:a16="http://schemas.microsoft.com/office/drawing/2014/main" id="{84722D05-B9AD-4C21-8961-31CEB35849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2098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25">
            <a:extLst>
              <a:ext uri="{FF2B5EF4-FFF2-40B4-BE49-F238E27FC236}">
                <a16:creationId xmlns:a16="http://schemas.microsoft.com/office/drawing/2014/main" id="{7DF15670-4870-4CC8-80BD-ACFE63B09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286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6">
            <a:extLst>
              <a:ext uri="{FF2B5EF4-FFF2-40B4-BE49-F238E27FC236}">
                <a16:creationId xmlns:a16="http://schemas.microsoft.com/office/drawing/2014/main" id="{C0099E9E-42C2-40CC-9890-F0DDC0256C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2209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AEC71ED-FAC3-405E-A740-86EA5F64A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Motion	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1481618-DAB3-4709-A289-9FEB8B0A7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Keyframes</a:t>
            </a:r>
          </a:p>
          <a:p>
            <a:pPr lvl="1" eaLnBrk="1" hangingPunct="1"/>
            <a:r>
              <a:rPr lang="en-US" altLang="en-US"/>
              <a:t>Generate the transformations for key postures</a:t>
            </a:r>
          </a:p>
          <a:p>
            <a:pPr lvl="2" eaLnBrk="1" hangingPunct="1"/>
            <a:r>
              <a:rPr lang="en-US" altLang="en-US"/>
              <a:t>Done manually</a:t>
            </a:r>
          </a:p>
          <a:p>
            <a:pPr lvl="1" eaLnBrk="1" hangingPunct="1"/>
            <a:r>
              <a:rPr lang="en-US" altLang="en-US"/>
              <a:t>Interpolate everything in between</a:t>
            </a:r>
          </a:p>
          <a:p>
            <a:pPr lvl="2" eaLnBrk="1" hangingPunct="1"/>
            <a:r>
              <a:rPr lang="en-US" altLang="en-US"/>
              <a:t>Done automatically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E912CFD-9B23-45A3-89BA-9D7201B2E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Inherent relationship of parts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2C3B106-1D8E-4E95-8816-BA53D7EEF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267200" cy="4343400"/>
          </a:xfrm>
        </p:spPr>
        <p:txBody>
          <a:bodyPr/>
          <a:lstStyle/>
          <a:p>
            <a:pPr eaLnBrk="1" hangingPunct="1"/>
            <a:r>
              <a:rPr lang="en-US" altLang="en-US"/>
              <a:t>Arm – Simple model</a:t>
            </a:r>
          </a:p>
          <a:p>
            <a:pPr eaLnBrk="1" hangingPunct="1"/>
            <a:r>
              <a:rPr lang="en-US" altLang="en-US"/>
              <a:t>Shoulder moves all the three parts</a:t>
            </a:r>
          </a:p>
          <a:p>
            <a:pPr eaLnBrk="1" hangingPunct="1"/>
            <a:r>
              <a:rPr lang="en-US" altLang="en-US"/>
              <a:t>Elbow moves everything below it</a:t>
            </a:r>
          </a:p>
          <a:p>
            <a:pPr eaLnBrk="1" hangingPunct="1"/>
            <a:r>
              <a:rPr lang="en-US" altLang="en-US"/>
              <a:t>Inherent hierarchical relationship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6FEF2D3-6BA9-409E-95B5-5C8773DE7E23}"/>
              </a:ext>
            </a:extLst>
          </p:cNvPr>
          <p:cNvSpPr>
            <a:spLocks noChangeArrowheads="1"/>
          </p:cNvSpPr>
          <p:nvPr/>
        </p:nvSpPr>
        <p:spPr bwMode="auto">
          <a:xfrm rot="-2030093">
            <a:off x="6911975" y="1682750"/>
            <a:ext cx="228600" cy="1371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8378081-9752-4A75-B225-CAEFFDB501F2}"/>
              </a:ext>
            </a:extLst>
          </p:cNvPr>
          <p:cNvSpPr>
            <a:spLocks noChangeArrowheads="1"/>
          </p:cNvSpPr>
          <p:nvPr/>
        </p:nvSpPr>
        <p:spPr bwMode="auto">
          <a:xfrm rot="1411226">
            <a:off x="7086600" y="28194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3C33276-E02A-44B7-943E-8942F892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14800"/>
            <a:ext cx="2286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D45D4496-FBC7-4B89-B9A9-3FC6D8DAE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Shoulder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544B412A-3957-409A-9C43-EDE419EAF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26670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Elbow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D303CA3B-2F90-4AF4-8B92-88DE2F429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0386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Wrist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60143CF-0471-4256-A431-1B4D37C18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Inherent relationship of parts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5ACF7CDD-30D6-4BA4-B7B4-C1AECB931F1E}"/>
              </a:ext>
            </a:extLst>
          </p:cNvPr>
          <p:cNvSpPr>
            <a:spLocks noChangeArrowheads="1"/>
          </p:cNvSpPr>
          <p:nvPr/>
        </p:nvSpPr>
        <p:spPr bwMode="auto">
          <a:xfrm rot="-2030093">
            <a:off x="6934200" y="16764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EA88004A-94DD-4434-9ADC-31D88D108CD2}"/>
              </a:ext>
            </a:extLst>
          </p:cNvPr>
          <p:cNvSpPr>
            <a:spLocks noChangeArrowheads="1"/>
          </p:cNvSpPr>
          <p:nvPr/>
        </p:nvSpPr>
        <p:spPr bwMode="auto">
          <a:xfrm rot="1411226">
            <a:off x="7086600" y="28194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Rectangle 6">
            <a:extLst>
              <a:ext uri="{FF2B5EF4-FFF2-40B4-BE49-F238E27FC236}">
                <a16:creationId xmlns:a16="http://schemas.microsoft.com/office/drawing/2014/main" id="{2CA004DB-DBC8-47AE-AE8D-DFF23CA2C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14800"/>
            <a:ext cx="2286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Text Box 7">
            <a:extLst>
              <a:ext uri="{FF2B5EF4-FFF2-40B4-BE49-F238E27FC236}">
                <a16:creationId xmlns:a16="http://schemas.microsoft.com/office/drawing/2014/main" id="{18D5FD2F-0138-4C45-8BAB-139B5106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Shoulder</a:t>
            </a:r>
          </a:p>
        </p:txBody>
      </p:sp>
      <p:sp>
        <p:nvSpPr>
          <p:cNvPr id="6151" name="Text Box 8">
            <a:extLst>
              <a:ext uri="{FF2B5EF4-FFF2-40B4-BE49-F238E27FC236}">
                <a16:creationId xmlns:a16="http://schemas.microsoft.com/office/drawing/2014/main" id="{DBC71DDC-AACF-4658-97C7-61DE1DFAE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26670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Elbow</a:t>
            </a:r>
          </a:p>
        </p:txBody>
      </p:sp>
      <p:sp>
        <p:nvSpPr>
          <p:cNvPr id="6152" name="Text Box 9">
            <a:extLst>
              <a:ext uri="{FF2B5EF4-FFF2-40B4-BE49-F238E27FC236}">
                <a16:creationId xmlns:a16="http://schemas.microsoft.com/office/drawing/2014/main" id="{7CE0A73C-64CB-44B3-85CA-B9D0260F7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0386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Wrist</a:t>
            </a:r>
          </a:p>
        </p:txBody>
      </p:sp>
      <p:sp>
        <p:nvSpPr>
          <p:cNvPr id="6153" name="Oval 11">
            <a:extLst>
              <a:ext uri="{FF2B5EF4-FFF2-40B4-BE49-F238E27FC236}">
                <a16:creationId xmlns:a16="http://schemas.microsoft.com/office/drawing/2014/main" id="{4EC3AA0C-494E-421E-8C33-898CF5A9A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Oval 12">
            <a:extLst>
              <a:ext uri="{FF2B5EF4-FFF2-40B4-BE49-F238E27FC236}">
                <a16:creationId xmlns:a16="http://schemas.microsoft.com/office/drawing/2014/main" id="{2F28308F-FDB9-4673-B064-3E0DDB706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Oval 13">
            <a:extLst>
              <a:ext uri="{FF2B5EF4-FFF2-40B4-BE49-F238E27FC236}">
                <a16:creationId xmlns:a16="http://schemas.microsoft.com/office/drawing/2014/main" id="{4B340E69-9628-4906-B92D-8C820B878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Line 14">
            <a:extLst>
              <a:ext uri="{FF2B5EF4-FFF2-40B4-BE49-F238E27FC236}">
                <a16:creationId xmlns:a16="http://schemas.microsoft.com/office/drawing/2014/main" id="{FB58A6FF-A19A-4CF5-8B55-CB64343438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2133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5">
            <a:extLst>
              <a:ext uri="{FF2B5EF4-FFF2-40B4-BE49-F238E27FC236}">
                <a16:creationId xmlns:a16="http://schemas.microsoft.com/office/drawing/2014/main" id="{64EA30F6-E708-4CD7-8C24-E05623B500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971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Text Box 16">
            <a:extLst>
              <a:ext uri="{FF2B5EF4-FFF2-40B4-BE49-F238E27FC236}">
                <a16:creationId xmlns:a16="http://schemas.microsoft.com/office/drawing/2014/main" id="{3FBBE5E2-18E2-45E4-B8C0-8DFF8254D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Shoulder</a:t>
            </a:r>
          </a:p>
        </p:txBody>
      </p:sp>
      <p:sp>
        <p:nvSpPr>
          <p:cNvPr id="6159" name="Text Box 17">
            <a:extLst>
              <a:ext uri="{FF2B5EF4-FFF2-40B4-BE49-F238E27FC236}">
                <a16:creationId xmlns:a16="http://schemas.microsoft.com/office/drawing/2014/main" id="{AE1F382A-8C43-4A0A-8E5C-24237F9CE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7432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Elbow</a:t>
            </a:r>
          </a:p>
        </p:txBody>
      </p:sp>
      <p:sp>
        <p:nvSpPr>
          <p:cNvPr id="6160" name="Text Box 18">
            <a:extLst>
              <a:ext uri="{FF2B5EF4-FFF2-40B4-BE49-F238E27FC236}">
                <a16:creationId xmlns:a16="http://schemas.microsoft.com/office/drawing/2014/main" id="{BDC07218-DDA3-428A-A0A7-15AD8755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733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Wrist</a:t>
            </a:r>
          </a:p>
        </p:txBody>
      </p:sp>
      <p:sp>
        <p:nvSpPr>
          <p:cNvPr id="6161" name="Text Box 19">
            <a:extLst>
              <a:ext uri="{FF2B5EF4-FFF2-40B4-BE49-F238E27FC236}">
                <a16:creationId xmlns:a16="http://schemas.microsoft.com/office/drawing/2014/main" id="{371E8EED-F93E-45D6-B1D2-7CE64EA7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213" y="4343400"/>
            <a:ext cx="2714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Directed Acyclic Graph</a:t>
            </a:r>
          </a:p>
          <a:p>
            <a:pPr eaLnBrk="1" hangingPunct="1"/>
            <a:r>
              <a:rPr lang="en-US" altLang="en-US"/>
              <a:t>(Directed Tree)</a:t>
            </a:r>
          </a:p>
        </p:txBody>
      </p:sp>
      <p:sp>
        <p:nvSpPr>
          <p:cNvPr id="557076" name="Rectangle 20">
            <a:extLst>
              <a:ext uri="{FF2B5EF4-FFF2-40B4-BE49-F238E27FC236}">
                <a16:creationId xmlns:a16="http://schemas.microsoft.com/office/drawing/2014/main" id="{315C4380-D7D2-4FE3-B731-DC8BF02775CF}"/>
              </a:ext>
            </a:extLst>
          </p:cNvPr>
          <p:cNvSpPr>
            <a:spLocks noChangeArrowheads="1"/>
          </p:cNvSpPr>
          <p:nvPr/>
        </p:nvSpPr>
        <p:spPr bwMode="auto">
          <a:xfrm rot="1808719">
            <a:off x="6705600" y="4648200"/>
            <a:ext cx="762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7077" name="Rectangle 21">
            <a:extLst>
              <a:ext uri="{FF2B5EF4-FFF2-40B4-BE49-F238E27FC236}">
                <a16:creationId xmlns:a16="http://schemas.microsoft.com/office/drawing/2014/main" id="{3D4D6E2F-FF48-431B-8DD9-FD295BCD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762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7078" name="Rectangle 22">
            <a:extLst>
              <a:ext uri="{FF2B5EF4-FFF2-40B4-BE49-F238E27FC236}">
                <a16:creationId xmlns:a16="http://schemas.microsoft.com/office/drawing/2014/main" id="{FC51FA5D-30FB-4689-98ED-252D6B086420}"/>
              </a:ext>
            </a:extLst>
          </p:cNvPr>
          <p:cNvSpPr>
            <a:spLocks noChangeArrowheads="1"/>
          </p:cNvSpPr>
          <p:nvPr/>
        </p:nvSpPr>
        <p:spPr bwMode="auto">
          <a:xfrm rot="-1956021">
            <a:off x="7010400" y="4648200"/>
            <a:ext cx="762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7081" name="Oval 25">
            <a:extLst>
              <a:ext uri="{FF2B5EF4-FFF2-40B4-BE49-F238E27FC236}">
                <a16:creationId xmlns:a16="http://schemas.microsoft.com/office/drawing/2014/main" id="{09956631-BCC0-4C9F-8420-4E5B1E067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7082" name="Oval 26">
            <a:extLst>
              <a:ext uri="{FF2B5EF4-FFF2-40B4-BE49-F238E27FC236}">
                <a16:creationId xmlns:a16="http://schemas.microsoft.com/office/drawing/2014/main" id="{3B36C916-DD7F-449B-A54E-056FE6EE2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7083" name="Oval 27">
            <a:extLst>
              <a:ext uri="{FF2B5EF4-FFF2-40B4-BE49-F238E27FC236}">
                <a16:creationId xmlns:a16="http://schemas.microsoft.com/office/drawing/2014/main" id="{B589BDAF-5E57-4E43-9FE9-1FAEBD08A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7084" name="Line 28">
            <a:extLst>
              <a:ext uri="{FF2B5EF4-FFF2-40B4-BE49-F238E27FC236}">
                <a16:creationId xmlns:a16="http://schemas.microsoft.com/office/drawing/2014/main" id="{18A81CDD-235A-4A93-8A7F-01A4387674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3810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85" name="Line 29">
            <a:extLst>
              <a:ext uri="{FF2B5EF4-FFF2-40B4-BE49-F238E27FC236}">
                <a16:creationId xmlns:a16="http://schemas.microsoft.com/office/drawing/2014/main" id="{F952308D-E9A1-4853-817E-18E7711C3C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86" name="Line 30">
            <a:extLst>
              <a:ext uri="{FF2B5EF4-FFF2-40B4-BE49-F238E27FC236}">
                <a16:creationId xmlns:a16="http://schemas.microsoft.com/office/drawing/2014/main" id="{72D80BA9-614D-4125-B2A6-B3CE8717B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76" grpId="0" animBg="1"/>
      <p:bldP spid="557077" grpId="0" animBg="1"/>
      <p:bldP spid="557078" grpId="0" animBg="1"/>
      <p:bldP spid="557081" grpId="0" animBg="1"/>
      <p:bldP spid="557082" grpId="0" animBg="1"/>
      <p:bldP spid="5570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A3F6840-935D-4586-96D4-F5C368C1B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Dependency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3F94A81-70C6-4633-AB8E-3AE1884AF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Any transformation applied to the parent will be undergone by the children</a:t>
            </a:r>
          </a:p>
          <a:p>
            <a:pPr lvl="1" eaLnBrk="1" hangingPunct="1"/>
            <a:r>
              <a:rPr lang="en-US" altLang="en-US"/>
              <a:t>Children must be placed appropriately with respect to the parent</a:t>
            </a:r>
          </a:p>
          <a:p>
            <a:pPr eaLnBrk="1" hangingPunct="1"/>
            <a:r>
              <a:rPr lang="en-US" altLang="en-US"/>
              <a:t>Children may have their own independent movement</a:t>
            </a:r>
          </a:p>
          <a:p>
            <a:pPr lvl="1" eaLnBrk="1" hangingPunct="1"/>
            <a:r>
              <a:rPr lang="en-US" altLang="en-US"/>
              <a:t>Not transmitted to the parent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58D1135-E96E-4B56-B19E-4A1407B58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Transformations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1A1F35E-9B56-4F2F-A562-C2BB5CB51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343400" cy="4343400"/>
          </a:xfrm>
        </p:spPr>
        <p:txBody>
          <a:bodyPr/>
          <a:lstStyle/>
          <a:p>
            <a:pPr eaLnBrk="1" hangingPunct="1"/>
            <a:r>
              <a:rPr lang="en-US" altLang="en-US"/>
              <a:t>Transformation with respect to the parent</a:t>
            </a:r>
          </a:p>
          <a:p>
            <a:pPr eaLnBrk="1" hangingPunct="1"/>
            <a:r>
              <a:rPr lang="en-US" altLang="en-US"/>
              <a:t>Transformation to place it appropriately with respect to the parent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B52A273-296A-4471-A31B-529562B2F0C1}"/>
              </a:ext>
            </a:extLst>
          </p:cNvPr>
          <p:cNvSpPr>
            <a:spLocks noChangeArrowheads="1"/>
          </p:cNvSpPr>
          <p:nvPr/>
        </p:nvSpPr>
        <p:spPr bwMode="auto">
          <a:xfrm rot="-2030093">
            <a:off x="6934200" y="16764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2BA18FE-D20C-4975-A685-156D524489AD}"/>
              </a:ext>
            </a:extLst>
          </p:cNvPr>
          <p:cNvSpPr>
            <a:spLocks noChangeArrowheads="1"/>
          </p:cNvSpPr>
          <p:nvPr/>
        </p:nvSpPr>
        <p:spPr bwMode="auto">
          <a:xfrm rot="1411226">
            <a:off x="7086600" y="28194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22039529-B51B-473E-A8DC-E383D12F2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Shoulder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3A8FA5E3-21D1-4ACD-B59D-59891474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26670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Elbow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CBBD21B1-308B-4AFF-B1DE-489F56C9D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0386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Wrist</a:t>
            </a:r>
          </a:p>
        </p:txBody>
      </p:sp>
      <p:grpSp>
        <p:nvGrpSpPr>
          <p:cNvPr id="8201" name="Group 9">
            <a:extLst>
              <a:ext uri="{FF2B5EF4-FFF2-40B4-BE49-F238E27FC236}">
                <a16:creationId xmlns:a16="http://schemas.microsoft.com/office/drawing/2014/main" id="{9C813307-5D2D-4E02-BEC3-C81EFDF6C991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114800"/>
            <a:ext cx="381000" cy="914400"/>
            <a:chOff x="4224" y="2592"/>
            <a:chExt cx="240" cy="576"/>
          </a:xfrm>
        </p:grpSpPr>
        <p:sp>
          <p:nvSpPr>
            <p:cNvPr id="8202" name="Rectangle 10">
              <a:extLst>
                <a:ext uri="{FF2B5EF4-FFF2-40B4-BE49-F238E27FC236}">
                  <a16:creationId xmlns:a16="http://schemas.microsoft.com/office/drawing/2014/main" id="{84F716D6-A1F9-4F3C-B020-7FC308428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44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3" name="Rectangle 11">
              <a:extLst>
                <a:ext uri="{FF2B5EF4-FFF2-40B4-BE49-F238E27FC236}">
                  <a16:creationId xmlns:a16="http://schemas.microsoft.com/office/drawing/2014/main" id="{E73C808A-1822-4603-A7E3-F384E0EC21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8719">
              <a:off x="4224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4" name="Rectangle 12">
              <a:extLst>
                <a:ext uri="{FF2B5EF4-FFF2-40B4-BE49-F238E27FC236}">
                  <a16:creationId xmlns:a16="http://schemas.microsoft.com/office/drawing/2014/main" id="{4DB2BE24-CE6A-4B7A-8280-1BF4785B3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76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5" name="Rectangle 13">
              <a:extLst>
                <a:ext uri="{FF2B5EF4-FFF2-40B4-BE49-F238E27FC236}">
                  <a16:creationId xmlns:a16="http://schemas.microsoft.com/office/drawing/2014/main" id="{62753DD6-254F-4B3E-A1E5-ECBE53FD6B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6021">
              <a:off x="4416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C7764E6-9425-4B00-85C5-F42E1C72D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Transformations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D80DDAE-C795-44C6-B20E-E3F48A76F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343400" cy="4343400"/>
          </a:xfrm>
        </p:spPr>
        <p:txBody>
          <a:bodyPr/>
          <a:lstStyle/>
          <a:p>
            <a:pPr eaLnBrk="1" hangingPunct="1"/>
            <a:r>
              <a:rPr lang="en-US" altLang="en-US"/>
              <a:t>Transformation with respect to the parent</a:t>
            </a:r>
          </a:p>
          <a:p>
            <a:pPr eaLnBrk="1" hangingPunct="1"/>
            <a:r>
              <a:rPr lang="en-US" altLang="en-US"/>
              <a:t>Transformation to place it appropriately with respect to the parent</a:t>
            </a: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4B99CA84-B1E0-4859-A412-A08517DCC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Shoulder</a:t>
            </a:r>
          </a:p>
        </p:txBody>
      </p:sp>
      <p:sp>
        <p:nvSpPr>
          <p:cNvPr id="9221" name="Rectangle 14">
            <a:extLst>
              <a:ext uri="{FF2B5EF4-FFF2-40B4-BE49-F238E27FC236}">
                <a16:creationId xmlns:a16="http://schemas.microsoft.com/office/drawing/2014/main" id="{E0B3FF6E-4883-4713-85F0-C9844EFB94BE}"/>
              </a:ext>
            </a:extLst>
          </p:cNvPr>
          <p:cNvSpPr>
            <a:spLocks noChangeArrowheads="1"/>
          </p:cNvSpPr>
          <p:nvPr/>
        </p:nvSpPr>
        <p:spPr bwMode="auto">
          <a:xfrm rot="-2030093">
            <a:off x="6934200" y="16764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15">
            <a:extLst>
              <a:ext uri="{FF2B5EF4-FFF2-40B4-BE49-F238E27FC236}">
                <a16:creationId xmlns:a16="http://schemas.microsoft.com/office/drawing/2014/main" id="{1D8A0A43-B6D9-4FB0-BC20-662447447087}"/>
              </a:ext>
            </a:extLst>
          </p:cNvPr>
          <p:cNvSpPr>
            <a:spLocks noChangeArrowheads="1"/>
          </p:cNvSpPr>
          <p:nvPr/>
        </p:nvSpPr>
        <p:spPr bwMode="auto">
          <a:xfrm rot="1411226">
            <a:off x="7086600" y="2819400"/>
            <a:ext cx="228600" cy="1447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Text Box 17">
            <a:extLst>
              <a:ext uri="{FF2B5EF4-FFF2-40B4-BE49-F238E27FC236}">
                <a16:creationId xmlns:a16="http://schemas.microsoft.com/office/drawing/2014/main" id="{CB86F77E-F6F2-4A22-905E-E5244AEDB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26670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Elbow</a:t>
            </a:r>
          </a:p>
        </p:txBody>
      </p:sp>
      <p:sp>
        <p:nvSpPr>
          <p:cNvPr id="9224" name="Text Box 18">
            <a:extLst>
              <a:ext uri="{FF2B5EF4-FFF2-40B4-BE49-F238E27FC236}">
                <a16:creationId xmlns:a16="http://schemas.microsoft.com/office/drawing/2014/main" id="{BBE53463-255E-4540-804D-70257180A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0386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Wrist</a:t>
            </a:r>
          </a:p>
        </p:txBody>
      </p:sp>
      <p:grpSp>
        <p:nvGrpSpPr>
          <p:cNvPr id="9225" name="Group 19">
            <a:extLst>
              <a:ext uri="{FF2B5EF4-FFF2-40B4-BE49-F238E27FC236}">
                <a16:creationId xmlns:a16="http://schemas.microsoft.com/office/drawing/2014/main" id="{1C3FD1A4-A764-4508-AF87-9DCFCC0930EC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114800"/>
            <a:ext cx="381000" cy="914400"/>
            <a:chOff x="4224" y="2592"/>
            <a:chExt cx="240" cy="576"/>
          </a:xfrm>
        </p:grpSpPr>
        <p:sp>
          <p:nvSpPr>
            <p:cNvPr id="9226" name="Rectangle 20">
              <a:extLst>
                <a:ext uri="{FF2B5EF4-FFF2-40B4-BE49-F238E27FC236}">
                  <a16:creationId xmlns:a16="http://schemas.microsoft.com/office/drawing/2014/main" id="{48C1C99B-B82E-41BC-BF44-339ED86B7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44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7" name="Rectangle 21">
              <a:extLst>
                <a:ext uri="{FF2B5EF4-FFF2-40B4-BE49-F238E27FC236}">
                  <a16:creationId xmlns:a16="http://schemas.microsoft.com/office/drawing/2014/main" id="{2CF14BB3-7234-43F2-AE9D-4034389874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8719">
              <a:off x="4224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8" name="Rectangle 22">
              <a:extLst>
                <a:ext uri="{FF2B5EF4-FFF2-40B4-BE49-F238E27FC236}">
                  <a16:creationId xmlns:a16="http://schemas.microsoft.com/office/drawing/2014/main" id="{036CA73C-E8B2-4530-8EDA-E006BDBA7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76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9" name="Rectangle 23">
              <a:extLst>
                <a:ext uri="{FF2B5EF4-FFF2-40B4-BE49-F238E27FC236}">
                  <a16:creationId xmlns:a16="http://schemas.microsoft.com/office/drawing/2014/main" id="{6B92067A-4086-40F0-B7C0-736B7D3A51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6021">
              <a:off x="4416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CC3874D-4F91-44BF-B6D4-ECA65F832C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Transformations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A53C2F5-9071-4FD3-B6B3-3B920017A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343400" cy="4343400"/>
          </a:xfrm>
        </p:spPr>
        <p:txBody>
          <a:bodyPr/>
          <a:lstStyle/>
          <a:p>
            <a:pPr eaLnBrk="1" hangingPunct="1"/>
            <a:r>
              <a:rPr lang="en-US" altLang="en-US"/>
              <a:t>Assume each part is defined with origin at center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baseline="-25000"/>
          </a:p>
        </p:txBody>
      </p:sp>
      <p:grpSp>
        <p:nvGrpSpPr>
          <p:cNvPr id="10244" name="Group 13">
            <a:extLst>
              <a:ext uri="{FF2B5EF4-FFF2-40B4-BE49-F238E27FC236}">
                <a16:creationId xmlns:a16="http://schemas.microsoft.com/office/drawing/2014/main" id="{C2381340-CDD8-4C47-8A44-BB9564C01F83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2971800"/>
            <a:ext cx="381000" cy="914400"/>
            <a:chOff x="4224" y="2592"/>
            <a:chExt cx="240" cy="576"/>
          </a:xfrm>
        </p:grpSpPr>
        <p:sp>
          <p:nvSpPr>
            <p:cNvPr id="10245" name="Rectangle 6">
              <a:extLst>
                <a:ext uri="{FF2B5EF4-FFF2-40B4-BE49-F238E27FC236}">
                  <a16:creationId xmlns:a16="http://schemas.microsoft.com/office/drawing/2014/main" id="{AEE93FD2-9BEB-4378-9000-4FCBC8632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44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6" name="Rectangle 10">
              <a:extLst>
                <a:ext uri="{FF2B5EF4-FFF2-40B4-BE49-F238E27FC236}">
                  <a16:creationId xmlns:a16="http://schemas.microsoft.com/office/drawing/2014/main" id="{51F4271D-F861-48E6-932D-8599DA65A1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8719">
              <a:off x="4224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7" name="Rectangle 11">
              <a:extLst>
                <a:ext uri="{FF2B5EF4-FFF2-40B4-BE49-F238E27FC236}">
                  <a16:creationId xmlns:a16="http://schemas.microsoft.com/office/drawing/2014/main" id="{3FB3855C-7FA0-413B-BED9-F14A34F47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76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8" name="Rectangle 12">
              <a:extLst>
                <a:ext uri="{FF2B5EF4-FFF2-40B4-BE49-F238E27FC236}">
                  <a16:creationId xmlns:a16="http://schemas.microsoft.com/office/drawing/2014/main" id="{42829206-804D-4C03-ADFA-AA4E4673DB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6021">
              <a:off x="4416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07B50DF-D460-43DB-9B44-59D7D72C4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Transformations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2EA102E-0ACA-4151-ADA4-EDFE46F50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343400" cy="4343400"/>
          </a:xfrm>
        </p:spPr>
        <p:txBody>
          <a:bodyPr/>
          <a:lstStyle/>
          <a:p>
            <a:pPr eaLnBrk="1" hangingPunct="1"/>
            <a:r>
              <a:rPr lang="en-US" altLang="en-US"/>
              <a:t>Assume each part is defined with origin at center</a:t>
            </a:r>
          </a:p>
          <a:p>
            <a:pPr eaLnBrk="1" hangingPunct="1"/>
            <a:r>
              <a:rPr lang="en-US" altLang="en-US"/>
              <a:t>R</a:t>
            </a:r>
            <a:r>
              <a:rPr lang="en-US" altLang="en-US" baseline="-25000"/>
              <a:t>w</a:t>
            </a: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baseline="-25000"/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baseline="-25000"/>
          </a:p>
        </p:txBody>
      </p:sp>
      <p:grpSp>
        <p:nvGrpSpPr>
          <p:cNvPr id="11268" name="Group 9">
            <a:extLst>
              <a:ext uri="{FF2B5EF4-FFF2-40B4-BE49-F238E27FC236}">
                <a16:creationId xmlns:a16="http://schemas.microsoft.com/office/drawing/2014/main" id="{06ED343D-414E-4A67-8400-BAFB4EE26D56}"/>
              </a:ext>
            </a:extLst>
          </p:cNvPr>
          <p:cNvGrpSpPr>
            <a:grpSpLocks/>
          </p:cNvGrpSpPr>
          <p:nvPr/>
        </p:nvGrpSpPr>
        <p:grpSpPr bwMode="auto">
          <a:xfrm rot="5013138">
            <a:off x="6705600" y="2971800"/>
            <a:ext cx="381000" cy="914400"/>
            <a:chOff x="4224" y="2592"/>
            <a:chExt cx="240" cy="576"/>
          </a:xfrm>
        </p:grpSpPr>
        <p:sp>
          <p:nvSpPr>
            <p:cNvPr id="11269" name="Rectangle 10">
              <a:extLst>
                <a:ext uri="{FF2B5EF4-FFF2-40B4-BE49-F238E27FC236}">
                  <a16:creationId xmlns:a16="http://schemas.microsoft.com/office/drawing/2014/main" id="{67AC5836-EAE2-464D-8D1A-657179EE5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92"/>
              <a:ext cx="144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0" name="Rectangle 11">
              <a:extLst>
                <a:ext uri="{FF2B5EF4-FFF2-40B4-BE49-F238E27FC236}">
                  <a16:creationId xmlns:a16="http://schemas.microsoft.com/office/drawing/2014/main" id="{363AF4B0-C9B0-489E-AF87-CCCE068575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8719">
              <a:off x="4224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1" name="Rectangle 12">
              <a:extLst>
                <a:ext uri="{FF2B5EF4-FFF2-40B4-BE49-F238E27FC236}">
                  <a16:creationId xmlns:a16="http://schemas.microsoft.com/office/drawing/2014/main" id="{B9C71910-723F-4778-922F-9C9E877CD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976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2" name="Rectangle 13">
              <a:extLst>
                <a:ext uri="{FF2B5EF4-FFF2-40B4-BE49-F238E27FC236}">
                  <a16:creationId xmlns:a16="http://schemas.microsoft.com/office/drawing/2014/main" id="{31C31BA9-A868-4127-8CC0-A614FA1DC2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6021">
              <a:off x="4416" y="2928"/>
              <a:ext cx="48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9504</TotalTime>
  <Words>462</Words>
  <Application>Microsoft Office PowerPoint</Application>
  <PresentationFormat>On-screen Show (4:3)</PresentationFormat>
  <Paragraphs>178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1_Blends</vt:lpstr>
      <vt:lpstr>CS 112 - Hierarchical Model Representation</vt:lpstr>
      <vt:lpstr>Animations</vt:lpstr>
      <vt:lpstr>Inherent relationship of parts</vt:lpstr>
      <vt:lpstr>Inherent relationship of parts</vt:lpstr>
      <vt:lpstr>Dependency</vt:lpstr>
      <vt:lpstr>Representing Transformations</vt:lpstr>
      <vt:lpstr>Representing Transformations</vt:lpstr>
      <vt:lpstr>Representing Transformations</vt:lpstr>
      <vt:lpstr>Representing Transformations</vt:lpstr>
      <vt:lpstr>Representing Transformations</vt:lpstr>
      <vt:lpstr>Representing Transformations</vt:lpstr>
      <vt:lpstr>Representing Transformations</vt:lpstr>
      <vt:lpstr>Representing Transformations</vt:lpstr>
      <vt:lpstr>Representing Transformations</vt:lpstr>
      <vt:lpstr>Data Structure</vt:lpstr>
      <vt:lpstr>Data Structure</vt:lpstr>
      <vt:lpstr>Data Structure</vt:lpstr>
      <vt:lpstr>Data Structure</vt:lpstr>
      <vt:lpstr>Data Structure</vt:lpstr>
      <vt:lpstr>Data Structure</vt:lpstr>
      <vt:lpstr>Representing Motion </vt:lpstr>
    </vt:vector>
  </TitlesOfParts>
  <Company>University of California,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Gopi Meenakshisundaram</dc:creator>
  <cp:lastModifiedBy>Muhammad Twaha Ibrahim</cp:lastModifiedBy>
  <cp:revision>2485</cp:revision>
  <dcterms:created xsi:type="dcterms:W3CDTF">2004-08-30T20:11:57Z</dcterms:created>
  <dcterms:modified xsi:type="dcterms:W3CDTF">2020-03-17T05:59:12Z</dcterms:modified>
</cp:coreProperties>
</file>